
<file path=[Content_Types].xml><?xml version="1.0" encoding="utf-8"?>
<Types xmlns="http://schemas.openxmlformats.org/package/2006/content-types">
  <Default Extension="bin" ContentType="application/vnd.openxmlformats-officedocument.oleObject"/>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3"/>
  </p:notesMasterIdLst>
  <p:sldIdLst>
    <p:sldId id="256" r:id="rId2"/>
    <p:sldId id="262" r:id="rId3"/>
    <p:sldId id="257" r:id="rId4"/>
    <p:sldId id="260" r:id="rId5"/>
    <p:sldId id="264" r:id="rId6"/>
    <p:sldId id="259" r:id="rId7"/>
    <p:sldId id="263" r:id="rId8"/>
    <p:sldId id="268" r:id="rId9"/>
    <p:sldId id="269" r:id="rId10"/>
    <p:sldId id="270" r:id="rId11"/>
    <p:sldId id="265" r:id="rId12"/>
    <p:sldId id="266" r:id="rId13"/>
    <p:sldId id="267" r:id="rId14"/>
    <p:sldId id="280" r:id="rId15"/>
    <p:sldId id="277" r:id="rId16"/>
    <p:sldId id="273" r:id="rId17"/>
    <p:sldId id="276" r:id="rId18"/>
    <p:sldId id="278" r:id="rId19"/>
    <p:sldId id="279" r:id="rId20"/>
    <p:sldId id="271" r:id="rId21"/>
    <p:sldId id="275" r:id="rId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מקטע ברירת מחדל" id="{B8C66767-F0B3-469A-B9E4-AE2B1F543EE0}">
          <p14:sldIdLst>
            <p14:sldId id="256"/>
            <p14:sldId id="262"/>
            <p14:sldId id="257"/>
            <p14:sldId id="260"/>
            <p14:sldId id="264"/>
            <p14:sldId id="259"/>
            <p14:sldId id="263"/>
            <p14:sldId id="268"/>
            <p14:sldId id="269"/>
            <p14:sldId id="270"/>
            <p14:sldId id="265"/>
            <p14:sldId id="266"/>
            <p14:sldId id="267"/>
            <p14:sldId id="280"/>
            <p14:sldId id="277"/>
            <p14:sldId id="273"/>
            <p14:sldId id="276"/>
            <p14:sldId id="278"/>
            <p14:sldId id="279"/>
            <p14:sldId id="271"/>
            <p14:sldId id="27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7033"/>
    <a:srgbClr val="000000"/>
    <a:srgbClr val="153776"/>
    <a:srgbClr val="000066"/>
    <a:srgbClr val="040022"/>
    <a:srgbClr val="FF29FF"/>
    <a:srgbClr val="9EFF29"/>
    <a:srgbClr val="C33A1F"/>
    <a:srgbClr val="0036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410AA5-B867-4CC4-B2D9-A38B4247BDF4}" v="1296" dt="2021-01-12T15:11:47.629"/>
  </p1510:revLst>
</p1510:revInfo>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83" autoAdjust="0"/>
  </p:normalViewPr>
  <p:slideViewPr>
    <p:cSldViewPr snapToGrid="0">
      <p:cViewPr varScale="1">
        <p:scale>
          <a:sx n="100" d="100"/>
          <a:sy n="100" d="100"/>
        </p:scale>
        <p:origin x="300" y="4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152705" cy="1527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1514;&#1512;&#1513;&#1497;&#1501;%20&#1489;-%20Microsoft%20Word"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rgbClr val="92D050"/>
                </a:solidFill>
                <a:latin typeface="+mn-lt"/>
                <a:ea typeface="+mn-ea"/>
                <a:cs typeface="+mn-cs"/>
              </a:defRPr>
            </a:pPr>
            <a:r>
              <a:rPr lang="he-IL" sz="2400" b="1" dirty="0">
                <a:solidFill>
                  <a:srgbClr val="92D050"/>
                </a:solidFill>
              </a:rPr>
              <a:t>חומרה ביחס לעדיפות</a:t>
            </a:r>
          </a:p>
        </c:rich>
      </c:tx>
      <c:layout>
        <c:manualLayout>
          <c:xMode val="edge"/>
          <c:yMode val="edge"/>
          <c:x val="0.28528595994008676"/>
          <c:y val="2.7692307692307693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rgbClr val="92D050"/>
              </a:solidFill>
              <a:latin typeface="+mn-lt"/>
              <a:ea typeface="+mn-ea"/>
              <a:cs typeface="+mn-cs"/>
            </a:defRPr>
          </a:pPr>
          <a:endParaRPr lang="he-IL"/>
        </a:p>
      </c:txPr>
    </c:title>
    <c:autoTitleDeleted val="0"/>
    <c:plotArea>
      <c:layout/>
      <c:barChart>
        <c:barDir val="col"/>
        <c:grouping val="clustered"/>
        <c:varyColors val="0"/>
        <c:ser>
          <c:idx val="0"/>
          <c:order val="0"/>
          <c:tx>
            <c:strRef>
              <c:f>גיליון1!$B$1</c:f>
              <c:strCache>
                <c:ptCount val="1"/>
                <c:pt idx="0">
                  <c:v>נמוך</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cap="none" spc="0" baseline="0">
                    <a:ln w="22225">
                      <a:solidFill>
                        <a:schemeClr val="accent2"/>
                      </a:solidFill>
                      <a:prstDash val="solid"/>
                    </a:ln>
                    <a:solidFill>
                      <a:schemeClr val="accent2">
                        <a:lumMod val="40000"/>
                        <a:lumOff val="60000"/>
                      </a:schemeClr>
                    </a:solidFill>
                    <a:effectLst/>
                    <a:latin typeface="+mn-lt"/>
                    <a:ea typeface="+mn-ea"/>
                    <a:cs typeface="+mn-cs"/>
                  </a:defRPr>
                </a:pPr>
                <a:endParaRPr lang="he-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גיליון1!$A$2:$A$5</c:f>
              <c:strCache>
                <c:ptCount val="2"/>
                <c:pt idx="0">
                  <c:v>סבב א'</c:v>
                </c:pt>
                <c:pt idx="1">
                  <c:v>סבב ב'</c:v>
                </c:pt>
              </c:strCache>
            </c:strRef>
          </c:cat>
          <c:val>
            <c:numRef>
              <c:f>גיליון1!$B$2:$B$5</c:f>
              <c:numCache>
                <c:formatCode>General</c:formatCode>
                <c:ptCount val="4"/>
                <c:pt idx="0">
                  <c:v>8</c:v>
                </c:pt>
                <c:pt idx="1">
                  <c:v>6</c:v>
                </c:pt>
              </c:numCache>
            </c:numRef>
          </c:val>
          <c:extLst>
            <c:ext xmlns:c16="http://schemas.microsoft.com/office/drawing/2014/chart" uri="{C3380CC4-5D6E-409C-BE32-E72D297353CC}">
              <c16:uniqueId val="{00000000-1825-46C4-9536-5D9AEA341034}"/>
            </c:ext>
          </c:extLst>
        </c:ser>
        <c:ser>
          <c:idx val="1"/>
          <c:order val="1"/>
          <c:tx>
            <c:strRef>
              <c:f>גיליון1!$C$1</c:f>
              <c:strCache>
                <c:ptCount val="1"/>
                <c:pt idx="0">
                  <c:v>בינוני</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cap="none" spc="0" baseline="0">
                    <a:ln w="22225">
                      <a:solidFill>
                        <a:schemeClr val="accent2"/>
                      </a:solidFill>
                      <a:prstDash val="solid"/>
                    </a:ln>
                    <a:solidFill>
                      <a:schemeClr val="accent2">
                        <a:lumMod val="40000"/>
                        <a:lumOff val="60000"/>
                      </a:schemeClr>
                    </a:solidFill>
                    <a:effectLst/>
                    <a:latin typeface="+mn-lt"/>
                    <a:ea typeface="+mn-ea"/>
                    <a:cs typeface="+mn-cs"/>
                  </a:defRPr>
                </a:pPr>
                <a:endParaRPr lang="he-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גיליון1!$A$2:$A$5</c:f>
              <c:strCache>
                <c:ptCount val="2"/>
                <c:pt idx="0">
                  <c:v>סבב א'</c:v>
                </c:pt>
                <c:pt idx="1">
                  <c:v>סבב ב'</c:v>
                </c:pt>
              </c:strCache>
            </c:strRef>
          </c:cat>
          <c:val>
            <c:numRef>
              <c:f>גיליון1!$C$2:$C$5</c:f>
              <c:numCache>
                <c:formatCode>General</c:formatCode>
                <c:ptCount val="4"/>
                <c:pt idx="0">
                  <c:v>5</c:v>
                </c:pt>
                <c:pt idx="1">
                  <c:v>4</c:v>
                </c:pt>
              </c:numCache>
            </c:numRef>
          </c:val>
          <c:extLst>
            <c:ext xmlns:c16="http://schemas.microsoft.com/office/drawing/2014/chart" uri="{C3380CC4-5D6E-409C-BE32-E72D297353CC}">
              <c16:uniqueId val="{00000001-1825-46C4-9536-5D9AEA341034}"/>
            </c:ext>
          </c:extLst>
        </c:ser>
        <c:ser>
          <c:idx val="2"/>
          <c:order val="2"/>
          <c:tx>
            <c:strRef>
              <c:f>גיליון1!$D$1</c:f>
              <c:strCache>
                <c:ptCount val="1"/>
                <c:pt idx="0">
                  <c:v>גבוהה</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cap="none" spc="0" baseline="0">
                    <a:ln w="22225">
                      <a:solidFill>
                        <a:schemeClr val="accent2"/>
                      </a:solidFill>
                      <a:prstDash val="solid"/>
                    </a:ln>
                    <a:solidFill>
                      <a:schemeClr val="accent2">
                        <a:lumMod val="40000"/>
                        <a:lumOff val="60000"/>
                      </a:schemeClr>
                    </a:solidFill>
                    <a:effectLst/>
                    <a:latin typeface="+mn-lt"/>
                    <a:ea typeface="+mn-ea"/>
                    <a:cs typeface="+mn-cs"/>
                  </a:defRPr>
                </a:pPr>
                <a:endParaRPr lang="he-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גיליון1!$A$2:$A$5</c:f>
              <c:strCache>
                <c:ptCount val="2"/>
                <c:pt idx="0">
                  <c:v>סבב א'</c:v>
                </c:pt>
                <c:pt idx="1">
                  <c:v>סבב ב'</c:v>
                </c:pt>
              </c:strCache>
            </c:strRef>
          </c:cat>
          <c:val>
            <c:numRef>
              <c:f>גיליון1!$D$2:$D$5</c:f>
              <c:numCache>
                <c:formatCode>General</c:formatCode>
                <c:ptCount val="4"/>
                <c:pt idx="0">
                  <c:v>2</c:v>
                </c:pt>
                <c:pt idx="1">
                  <c:v>1</c:v>
                </c:pt>
              </c:numCache>
            </c:numRef>
          </c:val>
          <c:extLst>
            <c:ext xmlns:c16="http://schemas.microsoft.com/office/drawing/2014/chart" uri="{C3380CC4-5D6E-409C-BE32-E72D297353CC}">
              <c16:uniqueId val="{00000002-1825-46C4-9536-5D9AEA341034}"/>
            </c:ext>
          </c:extLst>
        </c:ser>
        <c:dLbls>
          <c:dLblPos val="outEnd"/>
          <c:showLegendKey val="0"/>
          <c:showVal val="1"/>
          <c:showCatName val="0"/>
          <c:showSerName val="0"/>
          <c:showPercent val="0"/>
          <c:showBubbleSize val="0"/>
        </c:dLbls>
        <c:gapWidth val="219"/>
        <c:overlap val="-27"/>
        <c:axId val="326505136"/>
        <c:axId val="326506776"/>
      </c:barChart>
      <c:catAx>
        <c:axId val="326505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cap="none" spc="0" baseline="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mn-lt"/>
                <a:ea typeface="+mn-ea"/>
                <a:cs typeface="+mn-cs"/>
              </a:defRPr>
            </a:pPr>
            <a:endParaRPr lang="he-IL"/>
          </a:p>
        </c:txPr>
        <c:crossAx val="326506776"/>
        <c:crosses val="autoZero"/>
        <c:auto val="1"/>
        <c:lblAlgn val="ctr"/>
        <c:lblOffset val="100"/>
        <c:noMultiLvlLbl val="0"/>
      </c:catAx>
      <c:valAx>
        <c:axId val="326506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cap="none" spc="0" baseline="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mn-lt"/>
                <a:ea typeface="+mn-ea"/>
                <a:cs typeface="+mn-cs"/>
              </a:defRPr>
            </a:pPr>
            <a:endParaRPr lang="he-IL"/>
          </a:p>
        </c:txPr>
        <c:crossAx val="326505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he-IL" sz="2400" dirty="0">
                <a:solidFill>
                  <a:srgbClr val="00B050"/>
                </a:solidFill>
              </a:rPr>
              <a:t>חומרת תקלות לפי סבבים</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he-IL"/>
        </a:p>
      </c:txPr>
    </c:title>
    <c:autoTitleDeleted val="0"/>
    <c:plotArea>
      <c:layout/>
      <c:lineChart>
        <c:grouping val="standard"/>
        <c:varyColors val="0"/>
        <c:ser>
          <c:idx val="0"/>
          <c:order val="0"/>
          <c:tx>
            <c:strRef>
              <c:f>'[תרשים ב- Microsoft Word]גיליון1'!$B$1</c:f>
              <c:strCache>
                <c:ptCount val="1"/>
                <c:pt idx="0">
                  <c:v>סבב 1</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he-I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'[תרשים ב- Microsoft Word]גיליון1'!$A$2:$A$5</c:f>
              <c:strCache>
                <c:ptCount val="4"/>
                <c:pt idx="0">
                  <c:v>קריטי</c:v>
                </c:pt>
                <c:pt idx="1">
                  <c:v>גבוה</c:v>
                </c:pt>
                <c:pt idx="2">
                  <c:v>בינוני</c:v>
                </c:pt>
                <c:pt idx="3">
                  <c:v>נמוך</c:v>
                </c:pt>
              </c:strCache>
            </c:strRef>
          </c:cat>
          <c:val>
            <c:numRef>
              <c:f>'[תרשים ב- Microsoft Word]גיליון1'!$B$2:$B$5</c:f>
              <c:numCache>
                <c:formatCode>General</c:formatCode>
                <c:ptCount val="4"/>
                <c:pt idx="0">
                  <c:v>1</c:v>
                </c:pt>
                <c:pt idx="1">
                  <c:v>5</c:v>
                </c:pt>
                <c:pt idx="2">
                  <c:v>2</c:v>
                </c:pt>
                <c:pt idx="3">
                  <c:v>2</c:v>
                </c:pt>
              </c:numCache>
            </c:numRef>
          </c:val>
          <c:smooth val="0"/>
          <c:extLst>
            <c:ext xmlns:c16="http://schemas.microsoft.com/office/drawing/2014/chart" uri="{C3380CC4-5D6E-409C-BE32-E72D297353CC}">
              <c16:uniqueId val="{00000000-36AF-43F8-BCFC-4C82D906760A}"/>
            </c:ext>
          </c:extLst>
        </c:ser>
        <c:ser>
          <c:idx val="1"/>
          <c:order val="1"/>
          <c:tx>
            <c:strRef>
              <c:f>'[תרשים ב- Microsoft Word]גיליון1'!$C$1</c:f>
              <c:strCache>
                <c:ptCount val="1"/>
                <c:pt idx="0">
                  <c:v>סבב 2</c:v>
                </c:pt>
              </c:strCache>
            </c:strRef>
          </c:tx>
          <c:spPr>
            <a:ln w="31750" cap="rnd">
              <a:solidFill>
                <a:schemeClr val="accent4"/>
              </a:solidFill>
              <a:round/>
            </a:ln>
            <a:effectLst/>
          </c:spPr>
          <c:marker>
            <c:symbol val="circle"/>
            <c:size val="17"/>
            <c:spPr>
              <a:solidFill>
                <a:schemeClr val="accent4"/>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he-I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'[תרשים ב- Microsoft Word]גיליון1'!$A$2:$A$5</c:f>
              <c:strCache>
                <c:ptCount val="4"/>
                <c:pt idx="0">
                  <c:v>קריטי</c:v>
                </c:pt>
                <c:pt idx="1">
                  <c:v>גבוה</c:v>
                </c:pt>
                <c:pt idx="2">
                  <c:v>בינוני</c:v>
                </c:pt>
                <c:pt idx="3">
                  <c:v>נמוך</c:v>
                </c:pt>
              </c:strCache>
            </c:strRef>
          </c:cat>
          <c:val>
            <c:numRef>
              <c:f>'[תרשים ב- Microsoft Word]גיליון1'!$C$2:$C$5</c:f>
              <c:numCache>
                <c:formatCode>General</c:formatCode>
                <c:ptCount val="4"/>
                <c:pt idx="0">
                  <c:v>0</c:v>
                </c:pt>
                <c:pt idx="1">
                  <c:v>1</c:v>
                </c:pt>
                <c:pt idx="2">
                  <c:v>0</c:v>
                </c:pt>
                <c:pt idx="3">
                  <c:v>0</c:v>
                </c:pt>
              </c:numCache>
            </c:numRef>
          </c:val>
          <c:smooth val="0"/>
          <c:extLst>
            <c:ext xmlns:c16="http://schemas.microsoft.com/office/drawing/2014/chart" uri="{C3380CC4-5D6E-409C-BE32-E72D297353CC}">
              <c16:uniqueId val="{00000001-36AF-43F8-BCFC-4C82D906760A}"/>
            </c:ext>
          </c:extLst>
        </c:ser>
        <c:dLbls>
          <c:dLblPos val="ctr"/>
          <c:showLegendKey val="0"/>
          <c:showVal val="1"/>
          <c:showCatName val="0"/>
          <c:showSerName val="0"/>
          <c:showPercent val="0"/>
          <c:showBubbleSize val="0"/>
        </c:dLbls>
        <c:marker val="1"/>
        <c:smooth val="0"/>
        <c:axId val="273904927"/>
        <c:axId val="274504415"/>
      </c:lineChart>
      <c:catAx>
        <c:axId val="273904927"/>
        <c:scaling>
          <c:orientation val="maxMin"/>
        </c:scaling>
        <c:delete val="0"/>
        <c:axPos val="b"/>
        <c:numFmt formatCode="General" sourceLinked="1"/>
        <c:majorTickMark val="none"/>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200" b="0" i="0" u="none" strike="noStrike" kern="1200" cap="all" baseline="0">
                <a:ln>
                  <a:solidFill>
                    <a:schemeClr val="tx1">
                      <a:lumMod val="95000"/>
                      <a:lumOff val="5000"/>
                    </a:schemeClr>
                  </a:solidFill>
                </a:ln>
                <a:solidFill>
                  <a:schemeClr val="tx1"/>
                </a:solidFill>
                <a:latin typeface="+mn-lt"/>
                <a:ea typeface="+mn-ea"/>
                <a:cs typeface="+mn-cs"/>
              </a:defRPr>
            </a:pPr>
            <a:endParaRPr lang="he-IL"/>
          </a:p>
        </c:txPr>
        <c:crossAx val="274504415"/>
        <c:crosses val="autoZero"/>
        <c:auto val="1"/>
        <c:lblAlgn val="ctr"/>
        <c:lblOffset val="100"/>
        <c:noMultiLvlLbl val="0"/>
      </c:catAx>
      <c:valAx>
        <c:axId val="274504415"/>
        <c:scaling>
          <c:orientation val="minMax"/>
        </c:scaling>
        <c:delete val="1"/>
        <c:axPos val="r"/>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73904927"/>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00" b="1" i="0" u="none" strike="noStrike" kern="1200" baseline="0">
              <a:solidFill>
                <a:schemeClr val="dk1">
                  <a:lumMod val="75000"/>
                  <a:lumOff val="25000"/>
                </a:schemeClr>
              </a:solidFill>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76200" cap="flat" cmpd="sng" algn="ctr">
      <a:solidFill>
        <a:schemeClr val="dk1">
          <a:lumMod val="25000"/>
          <a:lumOff val="75000"/>
        </a:schemeClr>
      </a:solidFill>
      <a:round/>
    </a:ln>
    <a:effectLst>
      <a:innerShdw blurRad="63500" dist="50800" dir="2700000">
        <a:prstClr val="black">
          <a:alpha val="50000"/>
        </a:prstClr>
      </a:innerShdw>
    </a:effectLst>
    <a:scene3d>
      <a:camera prst="orthographicFront"/>
      <a:lightRig rig="threePt" dir="t"/>
    </a:scene3d>
    <a:sp3d prstMaterial="clear">
      <a:bevelT w="260350" h="50800" prst="softRound"/>
      <a:bevelB prst="softRound"/>
    </a:sp3d>
  </c:spPr>
  <c:txPr>
    <a:bodyPr/>
    <a:lstStyle/>
    <a:p>
      <a:pPr>
        <a:defRPr/>
      </a:pPr>
      <a:endParaRPr lang="he-I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he-IL" dirty="0">
                <a:solidFill>
                  <a:srgbClr val="92D050"/>
                </a:solidFill>
              </a:rPr>
              <a:t>סבב א'</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he-I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'[תרשים ב- Microsoft Word]גיליון1'!$A$2</c:f>
              <c:strCache>
                <c:ptCount val="1"/>
                <c:pt idx="0">
                  <c:v>פתוח</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he-I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'[תרשים ב- Microsoft Word]גיליון1'!$B$1</c:f>
              <c:strCache>
                <c:ptCount val="1"/>
                <c:pt idx="0">
                  <c:v>תקלות</c:v>
                </c:pt>
              </c:strCache>
            </c:strRef>
          </c:cat>
          <c:val>
            <c:numRef>
              <c:f>'[תרשים ב- Microsoft Word]גיליון1'!$B$2</c:f>
              <c:numCache>
                <c:formatCode>General</c:formatCode>
                <c:ptCount val="1"/>
                <c:pt idx="0">
                  <c:v>6</c:v>
                </c:pt>
              </c:numCache>
            </c:numRef>
          </c:val>
          <c:extLst>
            <c:ext xmlns:c16="http://schemas.microsoft.com/office/drawing/2014/chart" uri="{C3380CC4-5D6E-409C-BE32-E72D297353CC}">
              <c16:uniqueId val="{00000000-A9ED-4334-B691-4E3D36F78500}"/>
            </c:ext>
          </c:extLst>
        </c:ser>
        <c:ser>
          <c:idx val="1"/>
          <c:order val="1"/>
          <c:tx>
            <c:strRef>
              <c:f>'[תרשים ב- Microsoft Word]גיליון1'!$A$3</c:f>
              <c:strCache>
                <c:ptCount val="1"/>
                <c:pt idx="0">
                  <c:v>סגור</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he-I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'[תרשים ב- Microsoft Word]גיליון1'!$B$1</c:f>
              <c:strCache>
                <c:ptCount val="1"/>
                <c:pt idx="0">
                  <c:v>תקלות</c:v>
                </c:pt>
              </c:strCache>
            </c:strRef>
          </c:cat>
          <c:val>
            <c:numRef>
              <c:f>'[תרשים ב- Microsoft Word]גיליון1'!$B$3</c:f>
              <c:numCache>
                <c:formatCode>General</c:formatCode>
                <c:ptCount val="1"/>
                <c:pt idx="0">
                  <c:v>8</c:v>
                </c:pt>
              </c:numCache>
            </c:numRef>
          </c:val>
          <c:extLst>
            <c:ext xmlns:c16="http://schemas.microsoft.com/office/drawing/2014/chart" uri="{C3380CC4-5D6E-409C-BE32-E72D297353CC}">
              <c16:uniqueId val="{00000001-A9ED-4334-B691-4E3D36F78500}"/>
            </c:ext>
          </c:extLst>
        </c:ser>
        <c:ser>
          <c:idx val="2"/>
          <c:order val="2"/>
          <c:tx>
            <c:strRef>
              <c:f>'[תרשים ב- Microsoft Word]גיליון1'!$A$4</c:f>
              <c:strCache>
                <c:ptCount val="1"/>
                <c:pt idx="0">
                  <c:v>לא תקלה</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p3d/>
          </c:spPr>
          <c:invertIfNegative val="0"/>
          <c:dLbls>
            <c:dLbl>
              <c:idx val="0"/>
              <c:layout>
                <c:manualLayout>
                  <c:x val="-2.4009603841536525E-2"/>
                  <c:y val="-2.17391304347826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9ED-4334-B691-4E3D36F7850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he-I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'[תרשים ב- Microsoft Word]גיליון1'!$B$1</c:f>
              <c:strCache>
                <c:ptCount val="1"/>
                <c:pt idx="0">
                  <c:v>תקלות</c:v>
                </c:pt>
              </c:strCache>
            </c:strRef>
          </c:cat>
          <c:val>
            <c:numRef>
              <c:f>'[תרשים ב- Microsoft Word]גיליון1'!$B$4</c:f>
              <c:numCache>
                <c:formatCode>General</c:formatCode>
                <c:ptCount val="1"/>
                <c:pt idx="0">
                  <c:v>0</c:v>
                </c:pt>
              </c:numCache>
            </c:numRef>
          </c:val>
          <c:extLst>
            <c:ext xmlns:c16="http://schemas.microsoft.com/office/drawing/2014/chart" uri="{C3380CC4-5D6E-409C-BE32-E72D297353CC}">
              <c16:uniqueId val="{00000002-A9ED-4334-B691-4E3D36F78500}"/>
            </c:ext>
          </c:extLst>
        </c:ser>
        <c:ser>
          <c:idx val="3"/>
          <c:order val="3"/>
          <c:tx>
            <c:strRef>
              <c:f>'[תרשים ב- Microsoft Word]גיליון1'!$A$5</c:f>
              <c:strCache>
                <c:ptCount val="1"/>
                <c:pt idx="0">
                  <c:v>נפתח מחדש</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he-I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'[תרשים ב- Microsoft Word]גיליון1'!$B$1</c:f>
              <c:strCache>
                <c:ptCount val="1"/>
                <c:pt idx="0">
                  <c:v>תקלות</c:v>
                </c:pt>
              </c:strCache>
            </c:strRef>
          </c:cat>
          <c:val>
            <c:numRef>
              <c:f>'[תרשים ב- Microsoft Word]גיליון1'!$B$5</c:f>
              <c:numCache>
                <c:formatCode>General</c:formatCode>
                <c:ptCount val="1"/>
                <c:pt idx="0">
                  <c:v>0</c:v>
                </c:pt>
              </c:numCache>
            </c:numRef>
          </c:val>
          <c:extLst>
            <c:ext xmlns:c16="http://schemas.microsoft.com/office/drawing/2014/chart" uri="{C3380CC4-5D6E-409C-BE32-E72D297353CC}">
              <c16:uniqueId val="{00000003-A9ED-4334-B691-4E3D36F78500}"/>
            </c:ext>
          </c:extLst>
        </c:ser>
        <c:dLbls>
          <c:showLegendKey val="0"/>
          <c:showVal val="1"/>
          <c:showCatName val="0"/>
          <c:showSerName val="0"/>
          <c:showPercent val="0"/>
          <c:showBubbleSize val="0"/>
        </c:dLbls>
        <c:gapWidth val="150"/>
        <c:shape val="box"/>
        <c:axId val="1766178495"/>
        <c:axId val="1755646607"/>
        <c:axId val="1751742351"/>
      </c:bar3DChart>
      <c:catAx>
        <c:axId val="1766178495"/>
        <c:scaling>
          <c:orientation val="maxMin"/>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he-IL"/>
          </a:p>
        </c:txPr>
        <c:crossAx val="1755646607"/>
        <c:crosses val="autoZero"/>
        <c:auto val="1"/>
        <c:lblAlgn val="ctr"/>
        <c:lblOffset val="100"/>
        <c:noMultiLvlLbl val="0"/>
      </c:catAx>
      <c:valAx>
        <c:axId val="1755646607"/>
        <c:scaling>
          <c:orientation val="minMax"/>
        </c:scaling>
        <c:delete val="0"/>
        <c:axPos val="r"/>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cap="none" spc="0" baseline="0">
                <a:ln w="0">
                  <a:solidFill>
                    <a:schemeClr val="tx1">
                      <a:lumMod val="95000"/>
                      <a:lumOff val="5000"/>
                    </a:schemeClr>
                  </a:solidFill>
                </a:ln>
                <a:solidFill>
                  <a:schemeClr val="tx1"/>
                </a:solidFill>
                <a:effectLst>
                  <a:outerShdw blurRad="38100" dist="19050" dir="2700000" algn="tl" rotWithShape="0">
                    <a:schemeClr val="dk1">
                      <a:alpha val="40000"/>
                    </a:schemeClr>
                  </a:outerShdw>
                </a:effectLst>
                <a:latin typeface="+mn-lt"/>
                <a:ea typeface="+mn-ea"/>
                <a:cs typeface="+mn-cs"/>
              </a:defRPr>
            </a:pPr>
            <a:endParaRPr lang="he-IL"/>
          </a:p>
        </c:txPr>
        <c:crossAx val="1766178495"/>
        <c:crosses val="autoZero"/>
        <c:crossBetween val="between"/>
      </c:valAx>
      <c:serAx>
        <c:axId val="1751742351"/>
        <c:scaling>
          <c:orientation val="minMax"/>
        </c:scaling>
        <c:delete val="0"/>
        <c:axPos val="b"/>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he-IL"/>
          </a:p>
        </c:txPr>
        <c:crossAx val="1755646607"/>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he-IL"/>
        </a:p>
      </c:txPr>
    </c:legend>
    <c:plotVisOnly val="1"/>
    <c:dispBlanksAs val="gap"/>
    <c:showDLblsOverMax val="0"/>
  </c:chart>
  <c:spPr>
    <a:noFill/>
    <a:ln>
      <a:noFill/>
    </a:ln>
    <a:effectLst/>
  </c:spPr>
  <c:txPr>
    <a:bodyPr/>
    <a:lstStyle/>
    <a:p>
      <a:pPr>
        <a:defRPr/>
      </a:pPr>
      <a:endParaRPr lang="he-I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rgbClr val="92D050"/>
                </a:solidFill>
                <a:latin typeface="+mn-lt"/>
                <a:ea typeface="+mn-ea"/>
                <a:cs typeface="+mn-cs"/>
              </a:defRPr>
            </a:pPr>
            <a:r>
              <a:rPr lang="he-IL">
                <a:solidFill>
                  <a:srgbClr val="92D050"/>
                </a:solidFill>
              </a:rPr>
              <a:t>סבב ב'</a:t>
            </a:r>
          </a:p>
        </c:rich>
      </c:tx>
      <c:overlay val="0"/>
      <c:spPr>
        <a:noFill/>
        <a:ln>
          <a:noFill/>
        </a:ln>
        <a:effectLst/>
      </c:spPr>
      <c:txPr>
        <a:bodyPr rot="0" spcFirstLastPara="1" vertOverflow="ellipsis" vert="horz" wrap="square" anchor="ctr" anchorCtr="1"/>
        <a:lstStyle/>
        <a:p>
          <a:pPr>
            <a:defRPr sz="2128" b="1" i="0" u="none" strike="noStrike" kern="1200" baseline="0">
              <a:solidFill>
                <a:srgbClr val="92D050"/>
              </a:solidFill>
              <a:latin typeface="+mn-lt"/>
              <a:ea typeface="+mn-ea"/>
              <a:cs typeface="+mn-cs"/>
            </a:defRPr>
          </a:pPr>
          <a:endParaRPr lang="he-I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'[תרשים ב- Microsoft Word]גיליון1'!$A$2</c:f>
              <c:strCache>
                <c:ptCount val="1"/>
                <c:pt idx="0">
                  <c:v>פתוח</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he-I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'[תרשים ב- Microsoft Word]גיליון1'!$B$1</c:f>
              <c:strCache>
                <c:ptCount val="1"/>
                <c:pt idx="0">
                  <c:v>תקלות</c:v>
                </c:pt>
              </c:strCache>
            </c:strRef>
          </c:cat>
          <c:val>
            <c:numRef>
              <c:f>'[תרשים ב- Microsoft Word]גיליון1'!$B$2</c:f>
              <c:numCache>
                <c:formatCode>General</c:formatCode>
                <c:ptCount val="1"/>
                <c:pt idx="0">
                  <c:v>4</c:v>
                </c:pt>
              </c:numCache>
            </c:numRef>
          </c:val>
          <c:extLst>
            <c:ext xmlns:c16="http://schemas.microsoft.com/office/drawing/2014/chart" uri="{C3380CC4-5D6E-409C-BE32-E72D297353CC}">
              <c16:uniqueId val="{00000000-F32D-4820-8842-DF90DC45CF86}"/>
            </c:ext>
          </c:extLst>
        </c:ser>
        <c:ser>
          <c:idx val="1"/>
          <c:order val="1"/>
          <c:tx>
            <c:strRef>
              <c:f>'[תרשים ב- Microsoft Word]גיליון1'!$A$3</c:f>
              <c:strCache>
                <c:ptCount val="1"/>
                <c:pt idx="0">
                  <c:v>סגור</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he-I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'[תרשים ב- Microsoft Word]גיליון1'!$B$1</c:f>
              <c:strCache>
                <c:ptCount val="1"/>
                <c:pt idx="0">
                  <c:v>תקלות</c:v>
                </c:pt>
              </c:strCache>
            </c:strRef>
          </c:cat>
          <c:val>
            <c:numRef>
              <c:f>'[תרשים ב- Microsoft Word]גיליון1'!$B$3</c:f>
              <c:numCache>
                <c:formatCode>General</c:formatCode>
                <c:ptCount val="1"/>
                <c:pt idx="0">
                  <c:v>10</c:v>
                </c:pt>
              </c:numCache>
            </c:numRef>
          </c:val>
          <c:extLst>
            <c:ext xmlns:c16="http://schemas.microsoft.com/office/drawing/2014/chart" uri="{C3380CC4-5D6E-409C-BE32-E72D297353CC}">
              <c16:uniqueId val="{00000001-F32D-4820-8842-DF90DC45CF86}"/>
            </c:ext>
          </c:extLst>
        </c:ser>
        <c:ser>
          <c:idx val="2"/>
          <c:order val="2"/>
          <c:tx>
            <c:strRef>
              <c:f>'[תרשים ב- Microsoft Word]גיליון1'!$A$4</c:f>
              <c:strCache>
                <c:ptCount val="1"/>
                <c:pt idx="0">
                  <c:v>לא תקלה</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3.0555555555555607E-2"/>
                  <c:y val="-1.85185185185185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32D-4820-8842-DF90DC45CF8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he-I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'[תרשים ב- Microsoft Word]גיליון1'!$B$1</c:f>
              <c:strCache>
                <c:ptCount val="1"/>
                <c:pt idx="0">
                  <c:v>תקלות</c:v>
                </c:pt>
              </c:strCache>
            </c:strRef>
          </c:cat>
          <c:val>
            <c:numRef>
              <c:f>'[תרשים ב- Microsoft Word]גיליון1'!$B$4</c:f>
              <c:numCache>
                <c:formatCode>General</c:formatCode>
                <c:ptCount val="1"/>
                <c:pt idx="0">
                  <c:v>0</c:v>
                </c:pt>
              </c:numCache>
            </c:numRef>
          </c:val>
          <c:extLst>
            <c:ext xmlns:c16="http://schemas.microsoft.com/office/drawing/2014/chart" uri="{C3380CC4-5D6E-409C-BE32-E72D297353CC}">
              <c16:uniqueId val="{00000002-F32D-4820-8842-DF90DC45CF86}"/>
            </c:ext>
          </c:extLst>
        </c:ser>
        <c:ser>
          <c:idx val="3"/>
          <c:order val="3"/>
          <c:tx>
            <c:strRef>
              <c:f>'[תרשים ב- Microsoft Word]גיליון1'!$A$5</c:f>
              <c:strCache>
                <c:ptCount val="1"/>
                <c:pt idx="0">
                  <c:v>נפתחה מחדש</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he-I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'[תרשים ב- Microsoft Word]גיליון1'!$B$1</c:f>
              <c:strCache>
                <c:ptCount val="1"/>
                <c:pt idx="0">
                  <c:v>תקלות</c:v>
                </c:pt>
              </c:strCache>
            </c:strRef>
          </c:cat>
          <c:val>
            <c:numRef>
              <c:f>'[תרשים ב- Microsoft Word]גיליון1'!$B$5</c:f>
              <c:numCache>
                <c:formatCode>General</c:formatCode>
                <c:ptCount val="1"/>
                <c:pt idx="0">
                  <c:v>0</c:v>
                </c:pt>
              </c:numCache>
            </c:numRef>
          </c:val>
          <c:extLst>
            <c:ext xmlns:c16="http://schemas.microsoft.com/office/drawing/2014/chart" uri="{C3380CC4-5D6E-409C-BE32-E72D297353CC}">
              <c16:uniqueId val="{00000003-F32D-4820-8842-DF90DC45CF86}"/>
            </c:ext>
          </c:extLst>
        </c:ser>
        <c:dLbls>
          <c:showLegendKey val="0"/>
          <c:showVal val="1"/>
          <c:showCatName val="0"/>
          <c:showSerName val="0"/>
          <c:showPercent val="0"/>
          <c:showBubbleSize val="0"/>
        </c:dLbls>
        <c:gapWidth val="150"/>
        <c:shape val="box"/>
        <c:axId val="879678336"/>
        <c:axId val="953627488"/>
        <c:axId val="879986448"/>
      </c:bar3DChart>
      <c:catAx>
        <c:axId val="879678336"/>
        <c:scaling>
          <c:orientation val="maxMin"/>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he-IL"/>
          </a:p>
        </c:txPr>
        <c:crossAx val="953627488"/>
        <c:crosses val="autoZero"/>
        <c:auto val="1"/>
        <c:lblAlgn val="ctr"/>
        <c:lblOffset val="100"/>
        <c:noMultiLvlLbl val="0"/>
      </c:catAx>
      <c:valAx>
        <c:axId val="953627488"/>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he-IL"/>
          </a:p>
        </c:txPr>
        <c:crossAx val="879678336"/>
        <c:crosses val="autoZero"/>
        <c:crossBetween val="between"/>
      </c:valAx>
      <c:serAx>
        <c:axId val="879986448"/>
        <c:scaling>
          <c:orientation val="minMax"/>
        </c:scaling>
        <c:delete val="0"/>
        <c:axPos val="b"/>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he-IL"/>
          </a:p>
        </c:txPr>
        <c:crossAx val="953627488"/>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he-IL"/>
        </a:p>
      </c:txPr>
    </c:legend>
    <c:plotVisOnly val="1"/>
    <c:dispBlanksAs val="gap"/>
    <c:showDLblsOverMax val="0"/>
  </c:chart>
  <c:spPr>
    <a:noFill/>
    <a:ln>
      <a:noFill/>
    </a:ln>
    <a:effectLst/>
  </c:spPr>
  <c:txPr>
    <a:bodyPr/>
    <a:lstStyle/>
    <a:p>
      <a:pPr>
        <a:defRPr/>
      </a:pPr>
      <a:endParaRPr lang="he-I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he-IL" sz="2400" b="1" u="sng" cap="none" spc="0" dirty="0">
                <a:ln w="0"/>
                <a:gradFill>
                  <a:gsLst>
                    <a:gs pos="21000">
                      <a:srgbClr val="53575C"/>
                    </a:gs>
                    <a:gs pos="88000">
                      <a:srgbClr val="C5C7CA"/>
                    </a:gs>
                  </a:gsLst>
                  <a:lin ang="5400000"/>
                </a:gradFill>
                <a:effectLst>
                  <a:outerShdw blurRad="38100" dist="38100" dir="2700000" algn="tl">
                    <a:srgbClr val="000000">
                      <a:alpha val="43137"/>
                    </a:srgbClr>
                  </a:outerShdw>
                </a:effectLst>
              </a:rPr>
              <a:t>אחוז</a:t>
            </a:r>
            <a:r>
              <a:rPr lang="he-IL" sz="2400" b="1" u="sng" cap="none" spc="0" baseline="0" dirty="0">
                <a:ln w="0"/>
                <a:gradFill>
                  <a:gsLst>
                    <a:gs pos="21000">
                      <a:srgbClr val="53575C"/>
                    </a:gs>
                    <a:gs pos="88000">
                      <a:srgbClr val="C5C7CA"/>
                    </a:gs>
                  </a:gsLst>
                  <a:lin ang="5400000"/>
                </a:gradFill>
                <a:effectLst>
                  <a:outerShdw blurRad="38100" dist="38100" dir="2700000" algn="tl">
                    <a:srgbClr val="000000">
                      <a:alpha val="43137"/>
                    </a:srgbClr>
                  </a:outerShdw>
                </a:effectLst>
              </a:rPr>
              <a:t> התקלות</a:t>
            </a:r>
            <a:endParaRPr lang="he-IL" sz="2400" b="1" u="sng" cap="none" spc="0" dirty="0">
              <a:ln w="0"/>
              <a:gradFill>
                <a:gsLst>
                  <a:gs pos="21000">
                    <a:srgbClr val="53575C"/>
                  </a:gs>
                  <a:gs pos="88000">
                    <a:srgbClr val="C5C7CA"/>
                  </a:gs>
                </a:gsLst>
                <a:lin ang="5400000"/>
              </a:gradFill>
              <a:effectLst>
                <a:outerShdw blurRad="38100" dist="38100" dir="2700000" algn="tl">
                  <a:srgbClr val="000000">
                    <a:alpha val="43137"/>
                  </a:srgbClr>
                </a:outerShdw>
              </a:effectLst>
            </a:endParaRPr>
          </a:p>
        </c:rich>
      </c:tx>
      <c:layout>
        <c:manualLayout>
          <c:xMode val="edge"/>
          <c:yMode val="edge"/>
          <c:x val="0.29728436761065413"/>
          <c:y val="4.881468264083609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he-IL"/>
        </a:p>
      </c:txPr>
    </c:title>
    <c:autoTitleDeleted val="0"/>
    <c:plotArea>
      <c:layout/>
      <c:pieChart>
        <c:varyColors val="1"/>
        <c:ser>
          <c:idx val="0"/>
          <c:order val="0"/>
          <c:tx>
            <c:strRef>
              <c:f>גיליון1!$B$1</c:f>
              <c:strCache>
                <c:ptCount val="1"/>
                <c:pt idx="0">
                  <c:v>כמות</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975-49F2-8977-22E100A95DC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975-49F2-8977-22E100A95DC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975-49F2-8977-22E100A95DC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975-49F2-8977-22E100A95DC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975-49F2-8977-22E100A95DC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975-49F2-8977-22E100A95DC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975-49F2-8977-22E100A95DC8}"/>
              </c:ext>
            </c:extLst>
          </c:dPt>
          <c:dLbls>
            <c:dLbl>
              <c:idx val="0"/>
              <c:layout>
                <c:manualLayout>
                  <c:x val="-9.5555438984656432E-2"/>
                  <c:y val="0.11834386132916314"/>
                </c:manualLayout>
              </c:layout>
              <c:tx>
                <c:rich>
                  <a:bodyPr/>
                  <a:lstStyle/>
                  <a:p>
                    <a:fld id="{4471818E-BC69-40DE-970E-8B416497BE53}" type="VALUE">
                      <a:rPr lang="en-US" sz="1800">
                        <a:solidFill>
                          <a:srgbClr val="000000"/>
                        </a:solidFill>
                      </a:rPr>
                      <a:pPr/>
                      <a:t>[ערך]</a:t>
                    </a:fld>
                    <a:endParaRPr lang="he-IL"/>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975-49F2-8977-22E100A95DC8}"/>
                </c:ext>
              </c:extLst>
            </c:dLbl>
            <c:dLbl>
              <c:idx val="1"/>
              <c:tx>
                <c:rich>
                  <a:bodyPr/>
                  <a:lstStyle/>
                  <a:p>
                    <a:fld id="{A7327D35-729C-4809-95A7-76372405E6ED}" type="VALUE">
                      <a:rPr lang="en-US" sz="1800" smtClean="0">
                        <a:solidFill>
                          <a:srgbClr val="000000"/>
                        </a:solidFill>
                      </a:rPr>
                      <a:pPr/>
                      <a:t>[ערך]</a:t>
                    </a:fld>
                    <a:endParaRPr lang="he-IL"/>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975-49F2-8977-22E100A95DC8}"/>
                </c:ext>
              </c:extLst>
            </c:dLbl>
            <c:dLbl>
              <c:idx val="2"/>
              <c:tx>
                <c:rich>
                  <a:bodyPr/>
                  <a:lstStyle/>
                  <a:p>
                    <a:fld id="{46E2E8CA-2F3D-4846-B111-1AB1E1296538}" type="VALUE">
                      <a:rPr lang="en-US" sz="1800">
                        <a:solidFill>
                          <a:srgbClr val="000000"/>
                        </a:solidFill>
                      </a:rPr>
                      <a:pPr/>
                      <a:t>[ערך]</a:t>
                    </a:fld>
                    <a:endParaRPr lang="he-IL"/>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975-49F2-8977-22E100A95DC8}"/>
                </c:ext>
              </c:extLst>
            </c:dLbl>
            <c:dLbl>
              <c:idx val="3"/>
              <c:tx>
                <c:rich>
                  <a:bodyPr/>
                  <a:lstStyle/>
                  <a:p>
                    <a:fld id="{63A6A91C-B30E-4E5D-9EDB-063A8A685B61}" type="VALUE">
                      <a:rPr lang="en-US" sz="1800">
                        <a:solidFill>
                          <a:srgbClr val="000000"/>
                        </a:solidFill>
                      </a:rPr>
                      <a:pPr/>
                      <a:t>[ערך]</a:t>
                    </a:fld>
                    <a:endParaRPr lang="he-IL"/>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975-49F2-8977-22E100A95DC8}"/>
                </c:ext>
              </c:extLst>
            </c:dLbl>
            <c:dLbl>
              <c:idx val="4"/>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30AEB85A-DDEC-4BF6-A588-649F80630AC2}" type="VALUE">
                      <a:rPr lang="en-US" sz="1800">
                        <a:solidFill>
                          <a:srgbClr val="000000"/>
                        </a:solidFill>
                      </a:rPr>
                      <a:pPr>
                        <a:defRPr/>
                      </a:pPr>
                      <a:t>[ערך]</a:t>
                    </a:fld>
                    <a:endParaRPr lang="he-IL"/>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he-IL"/>
                </a:p>
              </c:txPr>
              <c:dLblPos val="bestFit"/>
              <c:showLegendKey val="0"/>
              <c:showVal val="1"/>
              <c:showCatName val="0"/>
              <c:showSerName val="0"/>
              <c:showPercent val="0"/>
              <c:showBubbleSize val="0"/>
              <c:extLst>
                <c:ext xmlns:c15="http://schemas.microsoft.com/office/drawing/2012/chart" uri="{CE6537A1-D6FC-4f65-9D91-7224C49458BB}">
                  <c15:layout>
                    <c:manualLayout>
                      <c:w val="0.10763163212718009"/>
                      <c:h val="0.12639497775064024"/>
                    </c:manualLayout>
                  </c15:layout>
                  <c15:dlblFieldTable/>
                  <c15:showDataLabelsRange val="0"/>
                </c:ext>
                <c:ext xmlns:c16="http://schemas.microsoft.com/office/drawing/2014/chart" uri="{C3380CC4-5D6E-409C-BE32-E72D297353CC}">
                  <c16:uniqueId val="{00000009-B975-49F2-8977-22E100A95DC8}"/>
                </c:ext>
              </c:extLst>
            </c:dLbl>
            <c:dLbl>
              <c:idx val="5"/>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66022BC2-1DA0-487D-82B5-DBF39CA3BA7A}" type="VALUE">
                      <a:rPr lang="en-US" sz="1600" smtClean="0">
                        <a:solidFill>
                          <a:srgbClr val="000000"/>
                        </a:solidFill>
                      </a:rPr>
                      <a:pPr>
                        <a:defRPr/>
                      </a:pPr>
                      <a:t>[ערך]</a:t>
                    </a:fld>
                    <a:endParaRPr lang="he-IL"/>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he-IL"/>
                </a:p>
              </c:txPr>
              <c:dLblPos val="bestFit"/>
              <c:showLegendKey val="0"/>
              <c:showVal val="1"/>
              <c:showCatName val="0"/>
              <c:showSerName val="0"/>
              <c:showPercent val="0"/>
              <c:showBubbleSize val="0"/>
              <c:extLst>
                <c:ext xmlns:c15="http://schemas.microsoft.com/office/drawing/2012/chart" uri="{CE6537A1-D6FC-4f65-9D91-7224C49458BB}">
                  <c15:layout>
                    <c:manualLayout>
                      <c:w val="6.6805840630663499E-2"/>
                      <c:h val="7.7580365653841257E-2"/>
                    </c:manualLayout>
                  </c15:layout>
                  <c15:dlblFieldTable/>
                  <c15:showDataLabelsRange val="0"/>
                </c:ext>
                <c:ext xmlns:c16="http://schemas.microsoft.com/office/drawing/2014/chart" uri="{C3380CC4-5D6E-409C-BE32-E72D297353CC}">
                  <c16:uniqueId val="{0000000B-B975-49F2-8977-22E100A95DC8}"/>
                </c:ext>
              </c:extLst>
            </c:dLbl>
            <c:dLbl>
              <c:idx val="6"/>
              <c:layout>
                <c:manualLayout>
                  <c:x val="5.715901240248529E-2"/>
                  <c:y val="0.13774683821696843"/>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D3030EA3-9510-4F12-8B5C-77A1EC847824}" type="VALUE">
                      <a:rPr lang="en-US" sz="1600">
                        <a:solidFill>
                          <a:srgbClr val="000000"/>
                        </a:solidFill>
                      </a:rPr>
                      <a:pPr>
                        <a:defRPr/>
                      </a:pPr>
                      <a:t>[ערך]</a:t>
                    </a:fld>
                    <a:endParaRPr lang="he-IL"/>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he-IL"/>
                </a:p>
              </c:txPr>
              <c:dLblPos val="bestFit"/>
              <c:showLegendKey val="0"/>
              <c:showVal val="1"/>
              <c:showCatName val="0"/>
              <c:showSerName val="0"/>
              <c:showPercent val="0"/>
              <c:showBubbleSize val="0"/>
              <c:extLst>
                <c:ext xmlns:c15="http://schemas.microsoft.com/office/drawing/2012/chart" uri="{CE6537A1-D6FC-4f65-9D91-7224C49458BB}">
                  <c15:layout>
                    <c:manualLayout>
                      <c:w val="8.7682665827745851E-2"/>
                      <c:h val="8.8040639674583893E-2"/>
                    </c:manualLayout>
                  </c15:layout>
                  <c15:dlblFieldTable/>
                  <c15:showDataLabelsRange val="0"/>
                </c:ext>
                <c:ext xmlns:c16="http://schemas.microsoft.com/office/drawing/2014/chart" uri="{C3380CC4-5D6E-409C-BE32-E72D297353CC}">
                  <c16:uniqueId val="{0000000D-B975-49F2-8977-22E100A95DC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he-IL"/>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גיליון1!$A$2:$A$8</c:f>
              <c:strCache>
                <c:ptCount val="7"/>
                <c:pt idx="0">
                  <c:v>Usabiliti</c:v>
                </c:pt>
                <c:pt idx="1">
                  <c:v>compatibility</c:v>
                </c:pt>
                <c:pt idx="2">
                  <c:v>Integration</c:v>
                </c:pt>
                <c:pt idx="3">
                  <c:v>GUI</c:v>
                </c:pt>
                <c:pt idx="4">
                  <c:v>Performance</c:v>
                </c:pt>
                <c:pt idx="5">
                  <c:v>Interface</c:v>
                </c:pt>
                <c:pt idx="6">
                  <c:v>functionality</c:v>
                </c:pt>
              </c:strCache>
            </c:strRef>
          </c:cat>
          <c:val>
            <c:numRef>
              <c:f>גיליון1!$B$2:$B$8</c:f>
              <c:numCache>
                <c:formatCode>0%</c:formatCode>
                <c:ptCount val="7"/>
                <c:pt idx="0">
                  <c:v>0.3</c:v>
                </c:pt>
                <c:pt idx="1">
                  <c:v>0.08</c:v>
                </c:pt>
                <c:pt idx="2">
                  <c:v>0.12</c:v>
                </c:pt>
                <c:pt idx="3">
                  <c:v>0.14000000000000001</c:v>
                </c:pt>
                <c:pt idx="4">
                  <c:v>0.2</c:v>
                </c:pt>
                <c:pt idx="5">
                  <c:v>0.1</c:v>
                </c:pt>
                <c:pt idx="6">
                  <c:v>0.11</c:v>
                </c:pt>
              </c:numCache>
            </c:numRef>
          </c:val>
          <c:extLst>
            <c:ext xmlns:c16="http://schemas.microsoft.com/office/drawing/2014/chart" uri="{C3380CC4-5D6E-409C-BE32-E72D297353CC}">
              <c16:uniqueId val="{0000000E-B975-49F2-8977-22E100A95DC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0085025482512198"/>
          <c:y val="0.21147489314596721"/>
          <c:w val="0.1840952418665131"/>
          <c:h val="0.67380747385206041"/>
        </c:manualLayout>
      </c:layout>
      <c:overlay val="0"/>
      <c:spPr>
        <a:noFill/>
        <a:ln>
          <a:noFill/>
        </a:ln>
        <a:effectLst/>
      </c:spPr>
      <c:txPr>
        <a:bodyPr rot="0" spcFirstLastPara="1" vertOverflow="ellipsis" vert="horz" wrap="square" anchor="ctr" anchorCtr="1"/>
        <a:lstStyle/>
        <a:p>
          <a:pPr>
            <a:defRPr sz="1400" b="1" i="0" u="none" strike="noStrike" kern="1200" cap="none" spc="0" baseline="0">
              <a:ln w="0"/>
              <a:gradFill>
                <a:gsLst>
                  <a:gs pos="21000">
                    <a:srgbClr val="53575C"/>
                  </a:gs>
                  <a:gs pos="88000">
                    <a:srgbClr val="C5C7CA"/>
                  </a:gs>
                </a:gsLst>
                <a:lin ang="5400000"/>
              </a:gradFill>
              <a:effectLst>
                <a:outerShdw blurRad="38100" dist="38100" dir="2700000" algn="tl">
                  <a:srgbClr val="000000">
                    <a:alpha val="43137"/>
                  </a:srgbClr>
                </a:outerShdw>
              </a:effectLst>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fif"/><Relationship Id="rId1" Type="http://schemas.openxmlformats.org/officeDocument/2006/relationships/image" Target="../media/image14.jfif"/></Relationships>
</file>

<file path=ppt/diagrams/_rels/data4.xml.rels><?xml version="1.0" encoding="UTF-8" standalone="yes"?>
<Relationships xmlns="http://schemas.openxmlformats.org/package/2006/relationships"><Relationship Id="rId3" Type="http://schemas.openxmlformats.org/officeDocument/2006/relationships/image" Target="../media/image24.jfif"/><Relationship Id="rId2" Type="http://schemas.openxmlformats.org/officeDocument/2006/relationships/image" Target="../media/image23.png"/><Relationship Id="rId1" Type="http://schemas.openxmlformats.org/officeDocument/2006/relationships/image" Target="../media/image22.png"/></Relationships>
</file>

<file path=ppt/diagrams/_rels/data5.xml.rels><?xml version="1.0" encoding="UTF-8" standalone="yes"?>
<Relationships xmlns="http://schemas.openxmlformats.org/package/2006/relationships"><Relationship Id="rId3" Type="http://schemas.openxmlformats.org/officeDocument/2006/relationships/image" Target="../media/image27.jfif"/><Relationship Id="rId2" Type="http://schemas.openxmlformats.org/officeDocument/2006/relationships/image" Target="../media/image26.png"/><Relationship Id="rId1" Type="http://schemas.openxmlformats.org/officeDocument/2006/relationships/image" Target="../media/image25.jfif"/></Relationships>
</file>

<file path=ppt/diagrams/_rels/data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fif"/><Relationship Id="rId1" Type="http://schemas.openxmlformats.org/officeDocument/2006/relationships/image" Target="../media/image28.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fif"/><Relationship Id="rId1" Type="http://schemas.openxmlformats.org/officeDocument/2006/relationships/image" Target="../media/image14.jfif"/></Relationships>
</file>

<file path=ppt/diagrams/_rels/drawing4.xml.rels><?xml version="1.0" encoding="UTF-8" standalone="yes"?>
<Relationships xmlns="http://schemas.openxmlformats.org/package/2006/relationships"><Relationship Id="rId3" Type="http://schemas.openxmlformats.org/officeDocument/2006/relationships/image" Target="../media/image24.jfif"/><Relationship Id="rId2" Type="http://schemas.openxmlformats.org/officeDocument/2006/relationships/image" Target="../media/image23.png"/><Relationship Id="rId1" Type="http://schemas.openxmlformats.org/officeDocument/2006/relationships/image" Target="../media/image2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7.jfif"/><Relationship Id="rId2" Type="http://schemas.openxmlformats.org/officeDocument/2006/relationships/image" Target="../media/image26.png"/><Relationship Id="rId1" Type="http://schemas.openxmlformats.org/officeDocument/2006/relationships/image" Target="../media/image25.jfif"/></Relationships>
</file>

<file path=ppt/diagrams/_rels/drawing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fif"/><Relationship Id="rId1" Type="http://schemas.openxmlformats.org/officeDocument/2006/relationships/image" Target="../media/image28.jp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CDFC64-50F5-42FA-A68F-03AFCF2F5082}" type="doc">
      <dgm:prSet loTypeId="urn:microsoft.com/office/officeart/2005/8/layout/hList6" loCatId="list" qsTypeId="urn:microsoft.com/office/officeart/2005/8/quickstyle/3d2" qsCatId="3D" csTypeId="urn:microsoft.com/office/officeart/2005/8/colors/accent2_2" csCatId="accent2" phldr="1"/>
      <dgm:spPr/>
      <dgm:t>
        <a:bodyPr/>
        <a:lstStyle/>
        <a:p>
          <a:pPr rtl="1"/>
          <a:endParaRPr lang="he-IL"/>
        </a:p>
      </dgm:t>
    </dgm:pt>
    <dgm:pt modelId="{71C9588B-8ACF-4349-B35B-CD1EB7BBC214}">
      <dgm:prSet phldrT="[טקסט]" custT="1"/>
      <dgm:spPr/>
      <dgm:t>
        <a:bodyPr/>
        <a:lstStyle/>
        <a:p>
          <a:pPr algn="ctr" rtl="1"/>
          <a:r>
            <a:rPr lang="he-IL" sz="3200" b="1" dirty="0">
              <a:solidFill>
                <a:srgbClr val="FFC000"/>
              </a:solidFill>
              <a:latin typeface="Aharoni" panose="02010803020104030203" pitchFamily="2" charset="-79"/>
              <a:cs typeface="Aharoni" panose="02010803020104030203" pitchFamily="2" charset="-79"/>
            </a:rPr>
            <a:t>הכנסות</a:t>
          </a:r>
          <a:endParaRPr lang="he-IL" sz="3000" b="1" dirty="0">
            <a:solidFill>
              <a:srgbClr val="FFC000"/>
            </a:solidFill>
            <a:latin typeface="Aharoni" panose="02010803020104030203" pitchFamily="2" charset="-79"/>
            <a:cs typeface="Aharoni" panose="02010803020104030203" pitchFamily="2" charset="-79"/>
          </a:endParaRPr>
        </a:p>
        <a:p>
          <a:pPr algn="ctr" rtl="1"/>
          <a:r>
            <a:rPr lang="he-IL" sz="2400" b="1" dirty="0">
              <a:latin typeface="Aharoni" panose="02010803020104030203" pitchFamily="2" charset="-79"/>
              <a:cs typeface="Aharoni" panose="02010803020104030203" pitchFamily="2" charset="-79"/>
            </a:rPr>
            <a:t>2.88 מיליארד ₪ (נכון לשנת 2020)</a:t>
          </a:r>
        </a:p>
      </dgm:t>
    </dgm:pt>
    <dgm:pt modelId="{A70A11FF-C0C5-4832-B23C-8B1DD11BA930}" type="parTrans" cxnId="{EED289AB-01E3-4AE1-8C3B-6CC9DE7DBE9C}">
      <dgm:prSet/>
      <dgm:spPr/>
      <dgm:t>
        <a:bodyPr/>
        <a:lstStyle/>
        <a:p>
          <a:pPr rtl="1"/>
          <a:endParaRPr lang="he-IL"/>
        </a:p>
      </dgm:t>
    </dgm:pt>
    <dgm:pt modelId="{187A7D97-0824-42D2-B149-F22BE19A8C8D}" type="sibTrans" cxnId="{EED289AB-01E3-4AE1-8C3B-6CC9DE7DBE9C}">
      <dgm:prSet/>
      <dgm:spPr/>
      <dgm:t>
        <a:bodyPr/>
        <a:lstStyle/>
        <a:p>
          <a:pPr rtl="1"/>
          <a:endParaRPr lang="he-IL"/>
        </a:p>
      </dgm:t>
    </dgm:pt>
    <dgm:pt modelId="{EFC51303-3E76-4130-822E-3E4DD5172CC6}">
      <dgm:prSet phldrT="[טקסט]" custT="1"/>
      <dgm:spPr/>
      <dgm:t>
        <a:bodyPr/>
        <a:lstStyle/>
        <a:p>
          <a:pPr algn="ctr" rtl="1"/>
          <a:r>
            <a:rPr lang="he-IL" sz="3200" b="1" dirty="0">
              <a:solidFill>
                <a:srgbClr val="FFC000"/>
              </a:solidFill>
              <a:latin typeface="Aharoni" panose="02010803020104030203" pitchFamily="2" charset="-79"/>
              <a:cs typeface="Aharoni" panose="02010803020104030203" pitchFamily="2" charset="-79"/>
            </a:rPr>
            <a:t>מחלקות</a:t>
          </a:r>
          <a:r>
            <a:rPr lang="he-IL" sz="3000" b="1" dirty="0">
              <a:latin typeface="Aharoni" panose="02010803020104030203" pitchFamily="2" charset="-79"/>
              <a:cs typeface="Aharoni" panose="02010803020104030203" pitchFamily="2" charset="-79"/>
            </a:rPr>
            <a:t> </a:t>
          </a:r>
        </a:p>
      </dgm:t>
    </dgm:pt>
    <dgm:pt modelId="{8D079C0A-5F5E-42A4-BDE5-1B9E694D2F16}" type="parTrans" cxnId="{20120C33-2BEA-425D-93D5-8B19A83F44DF}">
      <dgm:prSet/>
      <dgm:spPr/>
      <dgm:t>
        <a:bodyPr/>
        <a:lstStyle/>
        <a:p>
          <a:pPr rtl="1"/>
          <a:endParaRPr lang="he-IL"/>
        </a:p>
      </dgm:t>
    </dgm:pt>
    <dgm:pt modelId="{063EEAC1-30C1-43E9-B938-27E65F0C9D5F}" type="sibTrans" cxnId="{20120C33-2BEA-425D-93D5-8B19A83F44DF}">
      <dgm:prSet/>
      <dgm:spPr/>
      <dgm:t>
        <a:bodyPr/>
        <a:lstStyle/>
        <a:p>
          <a:pPr rtl="1"/>
          <a:endParaRPr lang="he-IL"/>
        </a:p>
      </dgm:t>
    </dgm:pt>
    <dgm:pt modelId="{8D0364D1-849A-4EF5-9151-804A104830CD}">
      <dgm:prSet phldrT="[טקסט]" custT="1"/>
      <dgm:spPr/>
      <dgm:t>
        <a:bodyPr/>
        <a:lstStyle/>
        <a:p>
          <a:pPr algn="r" rtl="1"/>
          <a:r>
            <a:rPr lang="he-IL" sz="1300" b="1" dirty="0"/>
            <a:t>מזון מוכן</a:t>
          </a:r>
        </a:p>
      </dgm:t>
    </dgm:pt>
    <dgm:pt modelId="{79D0FAA8-80FC-406B-B53A-2EDA0D1F3708}" type="parTrans" cxnId="{73619A25-8355-4AF6-81B9-1C942D857302}">
      <dgm:prSet/>
      <dgm:spPr/>
      <dgm:t>
        <a:bodyPr/>
        <a:lstStyle/>
        <a:p>
          <a:pPr rtl="1"/>
          <a:endParaRPr lang="he-IL"/>
        </a:p>
      </dgm:t>
    </dgm:pt>
    <dgm:pt modelId="{322FF03E-C973-4B7E-BED5-A300CA5E70D2}" type="sibTrans" cxnId="{73619A25-8355-4AF6-81B9-1C942D857302}">
      <dgm:prSet/>
      <dgm:spPr/>
      <dgm:t>
        <a:bodyPr/>
        <a:lstStyle/>
        <a:p>
          <a:pPr rtl="1"/>
          <a:endParaRPr lang="he-IL"/>
        </a:p>
      </dgm:t>
    </dgm:pt>
    <dgm:pt modelId="{AEC1D15A-1596-48CF-AB02-348626FEC2DB}">
      <dgm:prSet phldrT="[טקסט]" custT="1"/>
      <dgm:spPr/>
      <dgm:t>
        <a:bodyPr/>
        <a:lstStyle/>
        <a:p>
          <a:pPr algn="ctr" rtl="1"/>
          <a:r>
            <a:rPr lang="he-IL" sz="3200" b="1" dirty="0">
              <a:solidFill>
                <a:srgbClr val="FFC000"/>
              </a:solidFill>
              <a:latin typeface="Aharoni" panose="02010803020104030203" pitchFamily="2" charset="-79"/>
              <a:cs typeface="Aharoni" panose="02010803020104030203" pitchFamily="2" charset="-79"/>
            </a:rPr>
            <a:t>אודות</a:t>
          </a:r>
        </a:p>
      </dgm:t>
    </dgm:pt>
    <dgm:pt modelId="{7589C38A-9A5F-4C71-B34E-EA40AD0ABC72}" type="parTrans" cxnId="{B47CDB55-391C-4EC5-9C10-DB3ECFDCCFDB}">
      <dgm:prSet/>
      <dgm:spPr/>
      <dgm:t>
        <a:bodyPr/>
        <a:lstStyle/>
        <a:p>
          <a:pPr rtl="1"/>
          <a:endParaRPr lang="he-IL"/>
        </a:p>
      </dgm:t>
    </dgm:pt>
    <dgm:pt modelId="{B7E9F274-2CE3-4C49-8C1B-0ED4D76234B2}" type="sibTrans" cxnId="{B47CDB55-391C-4EC5-9C10-DB3ECFDCCFDB}">
      <dgm:prSet/>
      <dgm:spPr/>
      <dgm:t>
        <a:bodyPr/>
        <a:lstStyle/>
        <a:p>
          <a:pPr rtl="1"/>
          <a:endParaRPr lang="he-IL"/>
        </a:p>
      </dgm:t>
    </dgm:pt>
    <dgm:pt modelId="{8E277C53-D909-4F2A-BA20-1A48D9CE50BE}">
      <dgm:prSet phldrT="[טקסט]" custT="1"/>
      <dgm:spPr/>
      <dgm:t>
        <a:bodyPr/>
        <a:lstStyle/>
        <a:p>
          <a:pPr algn="r" rtl="1"/>
          <a:r>
            <a:rPr lang="he-IL" sz="1300" b="1"/>
            <a:t>ירקות ופירות</a:t>
          </a:r>
          <a:endParaRPr lang="he-IL" sz="1300" b="1" dirty="0"/>
        </a:p>
      </dgm:t>
    </dgm:pt>
    <dgm:pt modelId="{AC934742-B902-4A1D-8AFD-87A1856112A1}" type="parTrans" cxnId="{97D4DA1F-5D00-4853-A1C8-920459B31D67}">
      <dgm:prSet/>
      <dgm:spPr/>
      <dgm:t>
        <a:bodyPr/>
        <a:lstStyle/>
        <a:p>
          <a:pPr rtl="1"/>
          <a:endParaRPr lang="he-IL"/>
        </a:p>
      </dgm:t>
    </dgm:pt>
    <dgm:pt modelId="{4C84FC1B-9331-469E-80EE-D1FAF9D1AFAF}" type="sibTrans" cxnId="{97D4DA1F-5D00-4853-A1C8-920459B31D67}">
      <dgm:prSet/>
      <dgm:spPr/>
      <dgm:t>
        <a:bodyPr/>
        <a:lstStyle/>
        <a:p>
          <a:pPr rtl="1"/>
          <a:endParaRPr lang="he-IL"/>
        </a:p>
      </dgm:t>
    </dgm:pt>
    <dgm:pt modelId="{70C891FC-49A2-4F43-956D-A674AEE10EA6}">
      <dgm:prSet phldrT="[טקסט]" custT="1"/>
      <dgm:spPr/>
      <dgm:t>
        <a:bodyPr/>
        <a:lstStyle/>
        <a:p>
          <a:pPr algn="r" rtl="1"/>
          <a:r>
            <a:rPr lang="he-IL" sz="1300" b="1"/>
            <a:t>קצביה</a:t>
          </a:r>
          <a:endParaRPr lang="he-IL" sz="1300" b="1" dirty="0"/>
        </a:p>
      </dgm:t>
    </dgm:pt>
    <dgm:pt modelId="{F602250C-7192-4DC8-A0D3-0B4BD365A22D}" type="parTrans" cxnId="{054CB99F-9A66-430C-B0B5-502072361E95}">
      <dgm:prSet/>
      <dgm:spPr/>
      <dgm:t>
        <a:bodyPr/>
        <a:lstStyle/>
        <a:p>
          <a:pPr rtl="1"/>
          <a:endParaRPr lang="he-IL"/>
        </a:p>
      </dgm:t>
    </dgm:pt>
    <dgm:pt modelId="{2476C68D-268E-45BA-9EB4-6BF7341A2C2A}" type="sibTrans" cxnId="{054CB99F-9A66-430C-B0B5-502072361E95}">
      <dgm:prSet/>
      <dgm:spPr/>
      <dgm:t>
        <a:bodyPr/>
        <a:lstStyle/>
        <a:p>
          <a:pPr rtl="1"/>
          <a:endParaRPr lang="he-IL"/>
        </a:p>
      </dgm:t>
    </dgm:pt>
    <dgm:pt modelId="{1C215C5C-FEB6-4EB7-8338-F09806B1C156}">
      <dgm:prSet phldrT="[טקסט]" custT="1"/>
      <dgm:spPr/>
      <dgm:t>
        <a:bodyPr/>
        <a:lstStyle/>
        <a:p>
          <a:pPr algn="r" rtl="1"/>
          <a:r>
            <a:rPr lang="he-IL" sz="1300" b="1"/>
            <a:t>מעדניה</a:t>
          </a:r>
          <a:endParaRPr lang="he-IL" sz="1300" b="1" dirty="0"/>
        </a:p>
      </dgm:t>
    </dgm:pt>
    <dgm:pt modelId="{3502B289-7E52-408F-BEDB-8057A6131F41}" type="parTrans" cxnId="{0A363F18-1ECB-44A5-8F1F-DAA1B546206C}">
      <dgm:prSet/>
      <dgm:spPr/>
      <dgm:t>
        <a:bodyPr/>
        <a:lstStyle/>
        <a:p>
          <a:pPr rtl="1"/>
          <a:endParaRPr lang="he-IL"/>
        </a:p>
      </dgm:t>
    </dgm:pt>
    <dgm:pt modelId="{C98B1265-780F-40C0-8001-5F77E397F6C9}" type="sibTrans" cxnId="{0A363F18-1ECB-44A5-8F1F-DAA1B546206C}">
      <dgm:prSet/>
      <dgm:spPr/>
      <dgm:t>
        <a:bodyPr/>
        <a:lstStyle/>
        <a:p>
          <a:pPr rtl="1"/>
          <a:endParaRPr lang="he-IL"/>
        </a:p>
      </dgm:t>
    </dgm:pt>
    <dgm:pt modelId="{D6D5E331-EAA1-4E78-851B-7CFB077E91F3}">
      <dgm:prSet phldrT="[טקסט]" custT="1"/>
      <dgm:spPr/>
      <dgm:t>
        <a:bodyPr/>
        <a:lstStyle/>
        <a:p>
          <a:pPr algn="r" rtl="1"/>
          <a:r>
            <a:rPr lang="he-IL" sz="1300" b="1"/>
            <a:t>מאפיה</a:t>
          </a:r>
          <a:endParaRPr lang="he-IL" sz="1300" b="1" dirty="0"/>
        </a:p>
      </dgm:t>
    </dgm:pt>
    <dgm:pt modelId="{D57CD376-4746-4CC7-839A-6EDEA40AECCD}" type="parTrans" cxnId="{ADA06C1C-AD45-40B2-9266-D03183B267F0}">
      <dgm:prSet/>
      <dgm:spPr/>
      <dgm:t>
        <a:bodyPr/>
        <a:lstStyle/>
        <a:p>
          <a:pPr rtl="1"/>
          <a:endParaRPr lang="he-IL"/>
        </a:p>
      </dgm:t>
    </dgm:pt>
    <dgm:pt modelId="{6ED32508-87C5-44CF-8DBB-17A42FC0D04E}" type="sibTrans" cxnId="{ADA06C1C-AD45-40B2-9266-D03183B267F0}">
      <dgm:prSet/>
      <dgm:spPr/>
      <dgm:t>
        <a:bodyPr/>
        <a:lstStyle/>
        <a:p>
          <a:pPr rtl="1"/>
          <a:endParaRPr lang="he-IL"/>
        </a:p>
      </dgm:t>
    </dgm:pt>
    <dgm:pt modelId="{8021797D-306A-4251-A517-774AF3D31A25}">
      <dgm:prSet phldrT="[טקסט]" custT="1"/>
      <dgm:spPr/>
      <dgm:t>
        <a:bodyPr/>
        <a:lstStyle/>
        <a:p>
          <a:pPr algn="r" rtl="1"/>
          <a:r>
            <a:rPr lang="he-IL" sz="1300" b="1"/>
            <a:t>מחלקות טבע</a:t>
          </a:r>
          <a:endParaRPr lang="he-IL" sz="1300" b="1" dirty="0"/>
        </a:p>
      </dgm:t>
    </dgm:pt>
    <dgm:pt modelId="{98A4B330-49CB-4ECE-8262-FAA2839A22A6}" type="parTrans" cxnId="{796B2536-ECEA-46E4-BEDF-8252611D874B}">
      <dgm:prSet/>
      <dgm:spPr/>
      <dgm:t>
        <a:bodyPr/>
        <a:lstStyle/>
        <a:p>
          <a:pPr rtl="1"/>
          <a:endParaRPr lang="he-IL"/>
        </a:p>
      </dgm:t>
    </dgm:pt>
    <dgm:pt modelId="{1EC563DF-D815-4A45-8FF0-A801CCA649EA}" type="sibTrans" cxnId="{796B2536-ECEA-46E4-BEDF-8252611D874B}">
      <dgm:prSet/>
      <dgm:spPr/>
      <dgm:t>
        <a:bodyPr/>
        <a:lstStyle/>
        <a:p>
          <a:pPr rtl="1"/>
          <a:endParaRPr lang="he-IL"/>
        </a:p>
      </dgm:t>
    </dgm:pt>
    <dgm:pt modelId="{BCCB6AAF-92DC-4EBE-909D-3B0107BEA7E2}">
      <dgm:prSet phldrT="[טקסט]" custT="1"/>
      <dgm:spPr/>
      <dgm:t>
        <a:bodyPr/>
        <a:lstStyle/>
        <a:p>
          <a:pPr algn="r" rtl="1"/>
          <a:r>
            <a:rPr lang="he-IL" sz="1300" b="1"/>
            <a:t>פארם וניקיון</a:t>
          </a:r>
          <a:endParaRPr lang="he-IL" sz="1300" b="1" dirty="0"/>
        </a:p>
      </dgm:t>
    </dgm:pt>
    <dgm:pt modelId="{5B53BE82-691C-40F9-BEB0-5C4C3D1C4D87}" type="parTrans" cxnId="{91457915-372D-4AFF-AF7F-B8A7DF526C16}">
      <dgm:prSet/>
      <dgm:spPr/>
      <dgm:t>
        <a:bodyPr/>
        <a:lstStyle/>
        <a:p>
          <a:pPr rtl="1"/>
          <a:endParaRPr lang="he-IL"/>
        </a:p>
      </dgm:t>
    </dgm:pt>
    <dgm:pt modelId="{BB3C82C1-FC2C-4A90-8E65-FBFBB2D74CBA}" type="sibTrans" cxnId="{91457915-372D-4AFF-AF7F-B8A7DF526C16}">
      <dgm:prSet/>
      <dgm:spPr/>
      <dgm:t>
        <a:bodyPr/>
        <a:lstStyle/>
        <a:p>
          <a:pPr rtl="1"/>
          <a:endParaRPr lang="he-IL"/>
        </a:p>
      </dgm:t>
    </dgm:pt>
    <dgm:pt modelId="{54F74A2C-0390-4E0D-B282-98CE8F68A51D}">
      <dgm:prSet phldrT="[טקסט]" custT="1"/>
      <dgm:spPr/>
      <dgm:t>
        <a:bodyPr/>
        <a:lstStyle/>
        <a:p>
          <a:pPr algn="r" rtl="1"/>
          <a:r>
            <a:rPr lang="he-IL" sz="1300" b="1"/>
            <a:t>משקאות</a:t>
          </a:r>
          <a:endParaRPr lang="he-IL" sz="1300" b="1" dirty="0"/>
        </a:p>
      </dgm:t>
    </dgm:pt>
    <dgm:pt modelId="{F0FE44BB-C0FB-4E3A-B006-2332E3433F1D}" type="parTrans" cxnId="{8DBEBB1F-8A3F-44F4-BE45-404F34B54CDD}">
      <dgm:prSet/>
      <dgm:spPr/>
      <dgm:t>
        <a:bodyPr/>
        <a:lstStyle/>
        <a:p>
          <a:pPr rtl="1"/>
          <a:endParaRPr lang="he-IL"/>
        </a:p>
      </dgm:t>
    </dgm:pt>
    <dgm:pt modelId="{B7D0CA16-EB5E-4BE9-B1D9-43D8FB1C5FE4}" type="sibTrans" cxnId="{8DBEBB1F-8A3F-44F4-BE45-404F34B54CDD}">
      <dgm:prSet/>
      <dgm:spPr/>
      <dgm:t>
        <a:bodyPr/>
        <a:lstStyle/>
        <a:p>
          <a:pPr rtl="1"/>
          <a:endParaRPr lang="he-IL"/>
        </a:p>
      </dgm:t>
    </dgm:pt>
    <dgm:pt modelId="{2C9BE9D8-79AC-4AFF-8945-146DC8BBFC9A}">
      <dgm:prSet phldrT="[טקסט]" custT="1"/>
      <dgm:spPr/>
      <dgm:t>
        <a:bodyPr/>
        <a:lstStyle/>
        <a:p>
          <a:pPr algn="r" rtl="1"/>
          <a:r>
            <a:rPr lang="he-IL" sz="1300" b="1" dirty="0"/>
            <a:t>החברה נסחרת בבורסה לניירות ערך.</a:t>
          </a:r>
        </a:p>
      </dgm:t>
    </dgm:pt>
    <dgm:pt modelId="{99DD5267-BBDF-406B-AC98-D262103E141C}" type="sibTrans" cxnId="{D93D4190-C960-435B-9826-F7EF3B1C040F}">
      <dgm:prSet/>
      <dgm:spPr/>
      <dgm:t>
        <a:bodyPr/>
        <a:lstStyle/>
        <a:p>
          <a:pPr rtl="1"/>
          <a:endParaRPr lang="he-IL"/>
        </a:p>
      </dgm:t>
    </dgm:pt>
    <dgm:pt modelId="{95FE6E97-4080-4ED7-85C6-482353C11BAA}" type="parTrans" cxnId="{D93D4190-C960-435B-9826-F7EF3B1C040F}">
      <dgm:prSet/>
      <dgm:spPr/>
      <dgm:t>
        <a:bodyPr/>
        <a:lstStyle/>
        <a:p>
          <a:pPr rtl="1"/>
          <a:endParaRPr lang="he-IL"/>
        </a:p>
      </dgm:t>
    </dgm:pt>
    <dgm:pt modelId="{F3997E03-1873-4A02-AE5C-8C89ABAFCD99}">
      <dgm:prSet phldrT="[טקסט]" custT="1"/>
      <dgm:spPr/>
      <dgm:t>
        <a:bodyPr/>
        <a:lstStyle/>
        <a:p>
          <a:pPr algn="r" rtl="1"/>
          <a:r>
            <a:rPr lang="he-IL" sz="1300" b="1" dirty="0"/>
            <a:t>החברה מונה 26 סניפים.</a:t>
          </a:r>
        </a:p>
      </dgm:t>
    </dgm:pt>
    <dgm:pt modelId="{29986DD0-0D59-4EE1-95D9-BCF6F6AB1320}" type="sibTrans" cxnId="{465330FD-DEC0-450E-861B-3D84A81AAB66}">
      <dgm:prSet/>
      <dgm:spPr/>
      <dgm:t>
        <a:bodyPr/>
        <a:lstStyle/>
        <a:p>
          <a:pPr rtl="1"/>
          <a:endParaRPr lang="he-IL"/>
        </a:p>
      </dgm:t>
    </dgm:pt>
    <dgm:pt modelId="{54071E10-894C-45BA-8C84-BE7A81E51C2A}" type="parTrans" cxnId="{465330FD-DEC0-450E-861B-3D84A81AAB66}">
      <dgm:prSet/>
      <dgm:spPr/>
      <dgm:t>
        <a:bodyPr/>
        <a:lstStyle/>
        <a:p>
          <a:pPr rtl="1"/>
          <a:endParaRPr lang="he-IL"/>
        </a:p>
      </dgm:t>
    </dgm:pt>
    <dgm:pt modelId="{95352959-DAF4-4C2A-9834-376FB1E29D51}">
      <dgm:prSet phldrT="[טקסט]" custT="1"/>
      <dgm:spPr/>
      <dgm:t>
        <a:bodyPr/>
        <a:lstStyle/>
        <a:p>
          <a:pPr algn="r" rtl="1"/>
          <a:r>
            <a:rPr lang="he-IL" sz="1300" b="1" dirty="0"/>
            <a:t>רשת שהוקמה ב-1992 ונמצאת בבעלות פרטית של משפחת </a:t>
          </a:r>
          <a:r>
            <a:rPr lang="he-IL" sz="1300" b="1" dirty="0" err="1"/>
            <a:t>יוחננוף</a:t>
          </a:r>
          <a:r>
            <a:rPr lang="he-IL" sz="1300" b="1" dirty="0"/>
            <a:t>.</a:t>
          </a:r>
        </a:p>
      </dgm:t>
    </dgm:pt>
    <dgm:pt modelId="{E6FA6497-9276-4444-A710-A1EDF5E5F270}" type="sibTrans" cxnId="{B3C32D2A-3655-42CD-939C-4B65AD1DFDB3}">
      <dgm:prSet/>
      <dgm:spPr/>
      <dgm:t>
        <a:bodyPr/>
        <a:lstStyle/>
        <a:p>
          <a:pPr rtl="1"/>
          <a:endParaRPr lang="he-IL"/>
        </a:p>
      </dgm:t>
    </dgm:pt>
    <dgm:pt modelId="{5CF7E86A-166D-4928-9F38-946BD1A61046}" type="parTrans" cxnId="{B3C32D2A-3655-42CD-939C-4B65AD1DFDB3}">
      <dgm:prSet/>
      <dgm:spPr/>
      <dgm:t>
        <a:bodyPr/>
        <a:lstStyle/>
        <a:p>
          <a:pPr rtl="1"/>
          <a:endParaRPr lang="he-IL"/>
        </a:p>
      </dgm:t>
    </dgm:pt>
    <dgm:pt modelId="{D12D6C92-A3D9-4DCA-B302-E52FED6E48B8}" type="pres">
      <dgm:prSet presAssocID="{2BCDFC64-50F5-42FA-A68F-03AFCF2F5082}" presName="Name0" presStyleCnt="0">
        <dgm:presLayoutVars>
          <dgm:dir/>
          <dgm:resizeHandles val="exact"/>
        </dgm:presLayoutVars>
      </dgm:prSet>
      <dgm:spPr/>
    </dgm:pt>
    <dgm:pt modelId="{7284B654-BB72-4B8E-B95A-1CB1DC3ABC96}" type="pres">
      <dgm:prSet presAssocID="{71C9588B-8ACF-4349-B35B-CD1EB7BBC214}" presName="node" presStyleLbl="node1" presStyleIdx="0" presStyleCnt="3">
        <dgm:presLayoutVars>
          <dgm:bulletEnabled val="1"/>
        </dgm:presLayoutVars>
      </dgm:prSet>
      <dgm:spPr/>
    </dgm:pt>
    <dgm:pt modelId="{9DF36E87-EE7D-4C74-9228-2F83F84512BD}" type="pres">
      <dgm:prSet presAssocID="{187A7D97-0824-42D2-B149-F22BE19A8C8D}" presName="sibTrans" presStyleCnt="0"/>
      <dgm:spPr/>
    </dgm:pt>
    <dgm:pt modelId="{8AA30A48-C035-4EB1-9DDB-156C91F74483}" type="pres">
      <dgm:prSet presAssocID="{EFC51303-3E76-4130-822E-3E4DD5172CC6}" presName="node" presStyleLbl="node1" presStyleIdx="1" presStyleCnt="3" custLinFactNeighborX="21003">
        <dgm:presLayoutVars>
          <dgm:bulletEnabled val="1"/>
        </dgm:presLayoutVars>
      </dgm:prSet>
      <dgm:spPr/>
    </dgm:pt>
    <dgm:pt modelId="{E35BF67B-12D5-4557-9E09-EEF86786EECE}" type="pres">
      <dgm:prSet presAssocID="{063EEAC1-30C1-43E9-B938-27E65F0C9D5F}" presName="sibTrans" presStyleCnt="0"/>
      <dgm:spPr/>
    </dgm:pt>
    <dgm:pt modelId="{BCEF4294-785D-4822-AF80-A6237EDC5C67}" type="pres">
      <dgm:prSet presAssocID="{AEC1D15A-1596-48CF-AB02-348626FEC2DB}" presName="node" presStyleLbl="node1" presStyleIdx="2" presStyleCnt="3">
        <dgm:presLayoutVars>
          <dgm:bulletEnabled val="1"/>
        </dgm:presLayoutVars>
      </dgm:prSet>
      <dgm:spPr/>
    </dgm:pt>
  </dgm:ptLst>
  <dgm:cxnLst>
    <dgm:cxn modelId="{9EAEA313-6A86-4CA3-9752-26F7064C2AA4}" type="presOf" srcId="{2BCDFC64-50F5-42FA-A68F-03AFCF2F5082}" destId="{D12D6C92-A3D9-4DCA-B302-E52FED6E48B8}" srcOrd="0" destOrd="0" presId="urn:microsoft.com/office/officeart/2005/8/layout/hList6"/>
    <dgm:cxn modelId="{8E735214-8730-40A6-B194-BFF57C726F39}" type="presOf" srcId="{70C891FC-49A2-4F43-956D-A674AEE10EA6}" destId="{8AA30A48-C035-4EB1-9DDB-156C91F74483}" srcOrd="0" destOrd="3" presId="urn:microsoft.com/office/officeart/2005/8/layout/hList6"/>
    <dgm:cxn modelId="{91457915-372D-4AFF-AF7F-B8A7DF526C16}" srcId="{EFC51303-3E76-4130-822E-3E4DD5172CC6}" destId="{BCCB6AAF-92DC-4EBE-909D-3B0107BEA7E2}" srcOrd="6" destOrd="0" parTransId="{5B53BE82-691C-40F9-BEB0-5C4C3D1C4D87}" sibTransId="{BB3C82C1-FC2C-4A90-8E65-FBFBB2D74CBA}"/>
    <dgm:cxn modelId="{0A363F18-1ECB-44A5-8F1F-DAA1B546206C}" srcId="{EFC51303-3E76-4130-822E-3E4DD5172CC6}" destId="{1C215C5C-FEB6-4EB7-8338-F09806B1C156}" srcOrd="3" destOrd="0" parTransId="{3502B289-7E52-408F-BEDB-8057A6131F41}" sibTransId="{C98B1265-780F-40C0-8001-5F77E397F6C9}"/>
    <dgm:cxn modelId="{06CF741A-3633-49CB-9BD0-4F02A56CBD5E}" type="presOf" srcId="{95352959-DAF4-4C2A-9834-376FB1E29D51}" destId="{BCEF4294-785D-4822-AF80-A6237EDC5C67}" srcOrd="0" destOrd="1" presId="urn:microsoft.com/office/officeart/2005/8/layout/hList6"/>
    <dgm:cxn modelId="{ADA06C1C-AD45-40B2-9266-D03183B267F0}" srcId="{EFC51303-3E76-4130-822E-3E4DD5172CC6}" destId="{D6D5E331-EAA1-4E78-851B-7CFB077E91F3}" srcOrd="4" destOrd="0" parTransId="{D57CD376-4746-4CC7-839A-6EDEA40AECCD}" sibTransId="{6ED32508-87C5-44CF-8DBB-17A42FC0D04E}"/>
    <dgm:cxn modelId="{8DBEBB1F-8A3F-44F4-BE45-404F34B54CDD}" srcId="{EFC51303-3E76-4130-822E-3E4DD5172CC6}" destId="{54F74A2C-0390-4E0D-B282-98CE8F68A51D}" srcOrd="7" destOrd="0" parTransId="{F0FE44BB-C0FB-4E3A-B006-2332E3433F1D}" sibTransId="{B7D0CA16-EB5E-4BE9-B1D9-43D8FB1C5FE4}"/>
    <dgm:cxn modelId="{97D4DA1F-5D00-4853-A1C8-920459B31D67}" srcId="{EFC51303-3E76-4130-822E-3E4DD5172CC6}" destId="{8E277C53-D909-4F2A-BA20-1A48D9CE50BE}" srcOrd="1" destOrd="0" parTransId="{AC934742-B902-4A1D-8AFD-87A1856112A1}" sibTransId="{4C84FC1B-9331-469E-80EE-D1FAF9D1AFAF}"/>
    <dgm:cxn modelId="{73619A25-8355-4AF6-81B9-1C942D857302}" srcId="{EFC51303-3E76-4130-822E-3E4DD5172CC6}" destId="{8D0364D1-849A-4EF5-9151-804A104830CD}" srcOrd="0" destOrd="0" parTransId="{79D0FAA8-80FC-406B-B53A-2EDA0D1F3708}" sibTransId="{322FF03E-C973-4B7E-BED5-A300CA5E70D2}"/>
    <dgm:cxn modelId="{B3C32D2A-3655-42CD-939C-4B65AD1DFDB3}" srcId="{AEC1D15A-1596-48CF-AB02-348626FEC2DB}" destId="{95352959-DAF4-4C2A-9834-376FB1E29D51}" srcOrd="0" destOrd="0" parTransId="{5CF7E86A-166D-4928-9F38-946BD1A61046}" sibTransId="{E6FA6497-9276-4444-A710-A1EDF5E5F270}"/>
    <dgm:cxn modelId="{CBA5FC32-3A1D-41E5-BD67-4BF748141BB8}" type="presOf" srcId="{8021797D-306A-4251-A517-774AF3D31A25}" destId="{8AA30A48-C035-4EB1-9DDB-156C91F74483}" srcOrd="0" destOrd="6" presId="urn:microsoft.com/office/officeart/2005/8/layout/hList6"/>
    <dgm:cxn modelId="{20120C33-2BEA-425D-93D5-8B19A83F44DF}" srcId="{2BCDFC64-50F5-42FA-A68F-03AFCF2F5082}" destId="{EFC51303-3E76-4130-822E-3E4DD5172CC6}" srcOrd="1" destOrd="0" parTransId="{8D079C0A-5F5E-42A4-BDE5-1B9E694D2F16}" sibTransId="{063EEAC1-30C1-43E9-B938-27E65F0C9D5F}"/>
    <dgm:cxn modelId="{796B2536-ECEA-46E4-BEDF-8252611D874B}" srcId="{EFC51303-3E76-4130-822E-3E4DD5172CC6}" destId="{8021797D-306A-4251-A517-774AF3D31A25}" srcOrd="5" destOrd="0" parTransId="{98A4B330-49CB-4ECE-8262-FAA2839A22A6}" sibTransId="{1EC563DF-D815-4A45-8FF0-A801CCA649EA}"/>
    <dgm:cxn modelId="{B6C5E43D-AD58-4542-9F2C-0B5C5072A981}" type="presOf" srcId="{2C9BE9D8-79AC-4AFF-8945-146DC8BBFC9A}" destId="{BCEF4294-785D-4822-AF80-A6237EDC5C67}" srcOrd="0" destOrd="2" presId="urn:microsoft.com/office/officeart/2005/8/layout/hList6"/>
    <dgm:cxn modelId="{4D0D915E-11DD-43CB-9015-EC23C2E02382}" type="presOf" srcId="{BCCB6AAF-92DC-4EBE-909D-3B0107BEA7E2}" destId="{8AA30A48-C035-4EB1-9DDB-156C91F74483}" srcOrd="0" destOrd="7" presId="urn:microsoft.com/office/officeart/2005/8/layout/hList6"/>
    <dgm:cxn modelId="{68E63943-BABE-45F8-B2AC-BCF255AA6A52}" type="presOf" srcId="{AEC1D15A-1596-48CF-AB02-348626FEC2DB}" destId="{BCEF4294-785D-4822-AF80-A6237EDC5C67}" srcOrd="0" destOrd="0" presId="urn:microsoft.com/office/officeart/2005/8/layout/hList6"/>
    <dgm:cxn modelId="{E0AA5152-670E-4078-BC29-31E58857697F}" type="presOf" srcId="{F3997E03-1873-4A02-AE5C-8C89ABAFCD99}" destId="{BCEF4294-785D-4822-AF80-A6237EDC5C67}" srcOrd="0" destOrd="3" presId="urn:microsoft.com/office/officeart/2005/8/layout/hList6"/>
    <dgm:cxn modelId="{B47CDB55-391C-4EC5-9C10-DB3ECFDCCFDB}" srcId="{2BCDFC64-50F5-42FA-A68F-03AFCF2F5082}" destId="{AEC1D15A-1596-48CF-AB02-348626FEC2DB}" srcOrd="2" destOrd="0" parTransId="{7589C38A-9A5F-4C71-B34E-EA40AD0ABC72}" sibTransId="{B7E9F274-2CE3-4C49-8C1B-0ED4D76234B2}"/>
    <dgm:cxn modelId="{33C9FC84-B8D9-4646-964A-742D64141E2C}" type="presOf" srcId="{71C9588B-8ACF-4349-B35B-CD1EB7BBC214}" destId="{7284B654-BB72-4B8E-B95A-1CB1DC3ABC96}" srcOrd="0" destOrd="0" presId="urn:microsoft.com/office/officeart/2005/8/layout/hList6"/>
    <dgm:cxn modelId="{0AD8E48E-1CCF-4093-A8F6-19A675BE83E4}" type="presOf" srcId="{54F74A2C-0390-4E0D-B282-98CE8F68A51D}" destId="{8AA30A48-C035-4EB1-9DDB-156C91F74483}" srcOrd="0" destOrd="8" presId="urn:microsoft.com/office/officeart/2005/8/layout/hList6"/>
    <dgm:cxn modelId="{D93D4190-C960-435B-9826-F7EF3B1C040F}" srcId="{AEC1D15A-1596-48CF-AB02-348626FEC2DB}" destId="{2C9BE9D8-79AC-4AFF-8945-146DC8BBFC9A}" srcOrd="1" destOrd="0" parTransId="{95FE6E97-4080-4ED7-85C6-482353C11BAA}" sibTransId="{99DD5267-BBDF-406B-AC98-D262103E141C}"/>
    <dgm:cxn modelId="{054CB99F-9A66-430C-B0B5-502072361E95}" srcId="{EFC51303-3E76-4130-822E-3E4DD5172CC6}" destId="{70C891FC-49A2-4F43-956D-A674AEE10EA6}" srcOrd="2" destOrd="0" parTransId="{F602250C-7192-4DC8-A0D3-0B4BD365A22D}" sibTransId="{2476C68D-268E-45BA-9EB4-6BF7341A2C2A}"/>
    <dgm:cxn modelId="{EED289AB-01E3-4AE1-8C3B-6CC9DE7DBE9C}" srcId="{2BCDFC64-50F5-42FA-A68F-03AFCF2F5082}" destId="{71C9588B-8ACF-4349-B35B-CD1EB7BBC214}" srcOrd="0" destOrd="0" parTransId="{A70A11FF-C0C5-4832-B23C-8B1DD11BA930}" sibTransId="{187A7D97-0824-42D2-B149-F22BE19A8C8D}"/>
    <dgm:cxn modelId="{8D7B57C3-F666-4A0E-846D-9BA7BCE206D5}" type="presOf" srcId="{8E277C53-D909-4F2A-BA20-1A48D9CE50BE}" destId="{8AA30A48-C035-4EB1-9DDB-156C91F74483}" srcOrd="0" destOrd="2" presId="urn:microsoft.com/office/officeart/2005/8/layout/hList6"/>
    <dgm:cxn modelId="{9378D6C5-40AE-4626-8B4F-11020DD73363}" type="presOf" srcId="{EFC51303-3E76-4130-822E-3E4DD5172CC6}" destId="{8AA30A48-C035-4EB1-9DDB-156C91F74483}" srcOrd="0" destOrd="0" presId="urn:microsoft.com/office/officeart/2005/8/layout/hList6"/>
    <dgm:cxn modelId="{13D266E0-1D0D-4876-A455-357B9FA4DC5F}" type="presOf" srcId="{D6D5E331-EAA1-4E78-851B-7CFB077E91F3}" destId="{8AA30A48-C035-4EB1-9DDB-156C91F74483}" srcOrd="0" destOrd="5" presId="urn:microsoft.com/office/officeart/2005/8/layout/hList6"/>
    <dgm:cxn modelId="{D530B1E3-B193-41A6-9BFD-55948C69EC10}" type="presOf" srcId="{8D0364D1-849A-4EF5-9151-804A104830CD}" destId="{8AA30A48-C035-4EB1-9DDB-156C91F74483}" srcOrd="0" destOrd="1" presId="urn:microsoft.com/office/officeart/2005/8/layout/hList6"/>
    <dgm:cxn modelId="{64D256F0-0BF2-4EE4-B7AF-4505E73935A6}" type="presOf" srcId="{1C215C5C-FEB6-4EB7-8338-F09806B1C156}" destId="{8AA30A48-C035-4EB1-9DDB-156C91F74483}" srcOrd="0" destOrd="4" presId="urn:microsoft.com/office/officeart/2005/8/layout/hList6"/>
    <dgm:cxn modelId="{465330FD-DEC0-450E-861B-3D84A81AAB66}" srcId="{AEC1D15A-1596-48CF-AB02-348626FEC2DB}" destId="{F3997E03-1873-4A02-AE5C-8C89ABAFCD99}" srcOrd="2" destOrd="0" parTransId="{54071E10-894C-45BA-8C84-BE7A81E51C2A}" sibTransId="{29986DD0-0D59-4EE1-95D9-BCF6F6AB1320}"/>
    <dgm:cxn modelId="{BC3403FC-1C69-4CB2-9963-E7A79C5BC2C2}" type="presParOf" srcId="{D12D6C92-A3D9-4DCA-B302-E52FED6E48B8}" destId="{7284B654-BB72-4B8E-B95A-1CB1DC3ABC96}" srcOrd="0" destOrd="0" presId="urn:microsoft.com/office/officeart/2005/8/layout/hList6"/>
    <dgm:cxn modelId="{9D138C80-4D1E-4405-B35D-B2B8DD2557C4}" type="presParOf" srcId="{D12D6C92-A3D9-4DCA-B302-E52FED6E48B8}" destId="{9DF36E87-EE7D-4C74-9228-2F83F84512BD}" srcOrd="1" destOrd="0" presId="urn:microsoft.com/office/officeart/2005/8/layout/hList6"/>
    <dgm:cxn modelId="{06F82129-0349-4D0D-B159-A5556B34335E}" type="presParOf" srcId="{D12D6C92-A3D9-4DCA-B302-E52FED6E48B8}" destId="{8AA30A48-C035-4EB1-9DDB-156C91F74483}" srcOrd="2" destOrd="0" presId="urn:microsoft.com/office/officeart/2005/8/layout/hList6"/>
    <dgm:cxn modelId="{7890BEA2-6F5B-4035-851B-B2C03E316078}" type="presParOf" srcId="{D12D6C92-A3D9-4DCA-B302-E52FED6E48B8}" destId="{E35BF67B-12D5-4557-9E09-EEF86786EECE}" srcOrd="3" destOrd="0" presId="urn:microsoft.com/office/officeart/2005/8/layout/hList6"/>
    <dgm:cxn modelId="{91963A87-F382-4AC3-9B6A-3787994011BA}" type="presParOf" srcId="{D12D6C92-A3D9-4DCA-B302-E52FED6E48B8}" destId="{BCEF4294-785D-4822-AF80-A6237EDC5C67}"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0CC2D2E-9CE4-4FF7-A6EA-5EC8F7D3437C}" type="doc">
      <dgm:prSet loTypeId="urn:microsoft.com/office/officeart/2005/8/layout/vList3" loCatId="list" qsTypeId="urn:microsoft.com/office/officeart/2005/8/quickstyle/3d1" qsCatId="3D" csTypeId="urn:microsoft.com/office/officeart/2005/8/colors/colorful1" csCatId="colorful" phldr="1"/>
      <dgm:spPr/>
    </dgm:pt>
    <dgm:pt modelId="{93BC7559-5247-42A4-AA7C-37738E296A34}">
      <dgm:prSet phldrT="[טקסט]"/>
      <dgm:spPr/>
      <dgm:t>
        <a:bodyPr/>
        <a:lstStyle/>
        <a:p>
          <a:pPr rtl="1"/>
          <a:r>
            <a:rPr lang="he-IL" b="1" dirty="0">
              <a:latin typeface="Aharoni" panose="02010803020104030203" pitchFamily="2" charset="-79"/>
              <a:cs typeface="Aharoni" panose="02010803020104030203" pitchFamily="2" charset="-79"/>
            </a:rPr>
            <a:t>האפליקציה נועדה לאפשר הזמנות לקניית מוצרי מזון וצריכה לבית, וליידע את הלקוחות על מבצעים וקופוני קנייה בכל מקום, בכל זמן במהירות ובקלות.</a:t>
          </a:r>
          <a:endParaRPr lang="he-IL" dirty="0"/>
        </a:p>
      </dgm:t>
    </dgm:pt>
    <dgm:pt modelId="{9C65260F-20D7-4493-A21C-37EA9E1830B8}" type="parTrans" cxnId="{6F650B0A-CC4C-4D61-B05B-58B792214064}">
      <dgm:prSet/>
      <dgm:spPr/>
      <dgm:t>
        <a:bodyPr/>
        <a:lstStyle/>
        <a:p>
          <a:pPr rtl="1"/>
          <a:endParaRPr lang="he-IL"/>
        </a:p>
      </dgm:t>
    </dgm:pt>
    <dgm:pt modelId="{CB250D76-FCCE-448F-88BB-E3C77F8E1418}" type="sibTrans" cxnId="{6F650B0A-CC4C-4D61-B05B-58B792214064}">
      <dgm:prSet/>
      <dgm:spPr/>
      <dgm:t>
        <a:bodyPr/>
        <a:lstStyle/>
        <a:p>
          <a:pPr rtl="1"/>
          <a:endParaRPr lang="he-IL"/>
        </a:p>
      </dgm:t>
    </dgm:pt>
    <dgm:pt modelId="{7F3EEE0A-0CDB-4D6D-95D9-6BDD33895DDB}">
      <dgm:prSet phldrT="[טקסט]"/>
      <dgm:spPr/>
      <dgm:t>
        <a:bodyPr/>
        <a:lstStyle/>
        <a:p>
          <a:pPr rtl="1">
            <a:buFont typeface="Arial" panose="020B0604020202020204" pitchFamily="34" charset="0"/>
            <a:buNone/>
          </a:pPr>
          <a:r>
            <a:rPr lang="he-IL" b="1" dirty="0">
              <a:latin typeface="Aharoni" panose="02010803020104030203" pitchFamily="2" charset="-79"/>
              <a:cs typeface="Aharoni" panose="02010803020104030203" pitchFamily="2" charset="-79"/>
            </a:rPr>
            <a:t>הזמנת מוצרי מזון וצריכה שונים לבית ובנוסף ניתן: להעביר מידע שיווקי ללקוחות הרשת, ליצור קשר עם שירות הלקוחות ולאתר סניפים קרובים להזמנה</a:t>
          </a:r>
          <a:endParaRPr lang="he-IL" dirty="0"/>
        </a:p>
      </dgm:t>
    </dgm:pt>
    <dgm:pt modelId="{FFC16FAF-CA3B-4644-B018-71BA4F40D108}" type="parTrans" cxnId="{F3D0BCFF-01A3-4F6B-A551-E4203DCA0DA3}">
      <dgm:prSet/>
      <dgm:spPr/>
      <dgm:t>
        <a:bodyPr/>
        <a:lstStyle/>
        <a:p>
          <a:pPr rtl="1"/>
          <a:endParaRPr lang="he-IL"/>
        </a:p>
      </dgm:t>
    </dgm:pt>
    <dgm:pt modelId="{7297616A-9490-4621-991E-98442A989F8F}" type="sibTrans" cxnId="{F3D0BCFF-01A3-4F6B-A551-E4203DCA0DA3}">
      <dgm:prSet/>
      <dgm:spPr/>
      <dgm:t>
        <a:bodyPr/>
        <a:lstStyle/>
        <a:p>
          <a:pPr rtl="1"/>
          <a:endParaRPr lang="he-IL"/>
        </a:p>
      </dgm:t>
    </dgm:pt>
    <dgm:pt modelId="{2238D9D3-A680-4FA1-84D0-C1D6BD3E6685}">
      <dgm:prSet phldrT="[טקסט]"/>
      <dgm:spPr/>
      <dgm:t>
        <a:bodyPr/>
        <a:lstStyle/>
        <a:p>
          <a:pPr rtl="1"/>
          <a:r>
            <a:rPr lang="he-IL" b="1">
              <a:latin typeface="Aharoni" panose="02010803020104030203" pitchFamily="2" charset="-79"/>
              <a:cs typeface="Aharoni" panose="02010803020104030203" pitchFamily="2" charset="-79"/>
            </a:rPr>
            <a:t>לקוחות רשת יוחננוף</a:t>
          </a:r>
          <a:endParaRPr lang="he-IL" dirty="0"/>
        </a:p>
      </dgm:t>
    </dgm:pt>
    <dgm:pt modelId="{8D511459-2582-49AA-A3FB-8F7BF112ECB0}" type="parTrans" cxnId="{95DF982E-9F65-43DD-BFB1-992C0E86A8FC}">
      <dgm:prSet/>
      <dgm:spPr/>
      <dgm:t>
        <a:bodyPr/>
        <a:lstStyle/>
        <a:p>
          <a:pPr rtl="1"/>
          <a:endParaRPr lang="he-IL"/>
        </a:p>
      </dgm:t>
    </dgm:pt>
    <dgm:pt modelId="{41415425-F093-4382-B76B-68F6C3C40786}" type="sibTrans" cxnId="{95DF982E-9F65-43DD-BFB1-992C0E86A8FC}">
      <dgm:prSet/>
      <dgm:spPr/>
      <dgm:t>
        <a:bodyPr/>
        <a:lstStyle/>
        <a:p>
          <a:pPr rtl="1"/>
          <a:endParaRPr lang="he-IL"/>
        </a:p>
      </dgm:t>
    </dgm:pt>
    <dgm:pt modelId="{2F27BCB4-65F2-40E8-A0E7-07C3C5B3D1EB}" type="pres">
      <dgm:prSet presAssocID="{30CC2D2E-9CE4-4FF7-A6EA-5EC8F7D3437C}" presName="linearFlow" presStyleCnt="0">
        <dgm:presLayoutVars>
          <dgm:dir/>
          <dgm:resizeHandles val="exact"/>
        </dgm:presLayoutVars>
      </dgm:prSet>
      <dgm:spPr/>
    </dgm:pt>
    <dgm:pt modelId="{C8F2CD68-5B1E-43BD-B0EB-5A8AF7984918}" type="pres">
      <dgm:prSet presAssocID="{93BC7559-5247-42A4-AA7C-37738E296A34}" presName="composite" presStyleCnt="0"/>
      <dgm:spPr/>
    </dgm:pt>
    <dgm:pt modelId="{1AAEF0F7-612D-4EE2-B092-CF9129F06DE9}" type="pres">
      <dgm:prSet presAssocID="{93BC7559-5247-42A4-AA7C-37738E296A34}"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59000" b="-59000"/>
          </a:stretch>
        </a:blipFill>
      </dgm:spPr>
    </dgm:pt>
    <dgm:pt modelId="{C8BB1742-4B29-470C-A1B6-CF0242F9B23C}" type="pres">
      <dgm:prSet presAssocID="{93BC7559-5247-42A4-AA7C-37738E296A34}" presName="txShp" presStyleLbl="node1" presStyleIdx="0" presStyleCnt="3">
        <dgm:presLayoutVars>
          <dgm:bulletEnabled val="1"/>
        </dgm:presLayoutVars>
      </dgm:prSet>
      <dgm:spPr/>
    </dgm:pt>
    <dgm:pt modelId="{19614CB8-AC90-40A6-AAA8-1126993D21F3}" type="pres">
      <dgm:prSet presAssocID="{CB250D76-FCCE-448F-88BB-E3C77F8E1418}" presName="spacing" presStyleCnt="0"/>
      <dgm:spPr/>
    </dgm:pt>
    <dgm:pt modelId="{5788A78D-120E-4696-AED4-835740ADAF3C}" type="pres">
      <dgm:prSet presAssocID="{7F3EEE0A-0CDB-4D6D-95D9-6BDD33895DDB}" presName="composite" presStyleCnt="0"/>
      <dgm:spPr/>
    </dgm:pt>
    <dgm:pt modelId="{0159FBFB-5BB5-4FED-B37C-FF174B6396AA}" type="pres">
      <dgm:prSet presAssocID="{7F3EEE0A-0CDB-4D6D-95D9-6BDD33895DDB}" presName="imgShp" presStyleLbl="fgImgPlace1" presStyleIdx="1" presStyleCnt="3"/>
      <dgm:spPr>
        <a:blipFill>
          <a:blip xmlns:r="http://schemas.openxmlformats.org/officeDocument/2006/relationships" r:embed="rId2"/>
          <a:srcRect/>
          <a:stretch>
            <a:fillRect l="-12000" r="-12000"/>
          </a:stretch>
        </a:blipFill>
      </dgm:spPr>
    </dgm:pt>
    <dgm:pt modelId="{BF70F6E3-3BF4-4427-9F9E-0F8B8673EEA6}" type="pres">
      <dgm:prSet presAssocID="{7F3EEE0A-0CDB-4D6D-95D9-6BDD33895DDB}" presName="txShp" presStyleLbl="node1" presStyleIdx="1" presStyleCnt="3">
        <dgm:presLayoutVars>
          <dgm:bulletEnabled val="1"/>
        </dgm:presLayoutVars>
      </dgm:prSet>
      <dgm:spPr/>
    </dgm:pt>
    <dgm:pt modelId="{8535528F-374E-44C1-B3DA-010AD20E7DFD}" type="pres">
      <dgm:prSet presAssocID="{7297616A-9490-4621-991E-98442A989F8F}" presName="spacing" presStyleCnt="0"/>
      <dgm:spPr/>
    </dgm:pt>
    <dgm:pt modelId="{59A6D669-AFC2-442E-9C8F-2669150FBCDB}" type="pres">
      <dgm:prSet presAssocID="{2238D9D3-A680-4FA1-84D0-C1D6BD3E6685}" presName="composite" presStyleCnt="0"/>
      <dgm:spPr/>
    </dgm:pt>
    <dgm:pt modelId="{0B9EE780-17CF-4CB4-BA93-D6FA9CC7A661}" type="pres">
      <dgm:prSet presAssocID="{2238D9D3-A680-4FA1-84D0-C1D6BD3E6685}"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56000" r="-56000"/>
          </a:stretch>
        </a:blipFill>
      </dgm:spPr>
    </dgm:pt>
    <dgm:pt modelId="{086BEAF6-E7EE-438B-99E3-86D5F2139B22}" type="pres">
      <dgm:prSet presAssocID="{2238D9D3-A680-4FA1-84D0-C1D6BD3E6685}" presName="txShp" presStyleLbl="node1" presStyleIdx="2" presStyleCnt="3">
        <dgm:presLayoutVars>
          <dgm:bulletEnabled val="1"/>
        </dgm:presLayoutVars>
      </dgm:prSet>
      <dgm:spPr/>
    </dgm:pt>
  </dgm:ptLst>
  <dgm:cxnLst>
    <dgm:cxn modelId="{6F650B0A-CC4C-4D61-B05B-58B792214064}" srcId="{30CC2D2E-9CE4-4FF7-A6EA-5EC8F7D3437C}" destId="{93BC7559-5247-42A4-AA7C-37738E296A34}" srcOrd="0" destOrd="0" parTransId="{9C65260F-20D7-4493-A21C-37EA9E1830B8}" sibTransId="{CB250D76-FCCE-448F-88BB-E3C77F8E1418}"/>
    <dgm:cxn modelId="{C2730E1D-9393-4EC3-BA4A-3A205677FD48}" type="presOf" srcId="{30CC2D2E-9CE4-4FF7-A6EA-5EC8F7D3437C}" destId="{2F27BCB4-65F2-40E8-A0E7-07C3C5B3D1EB}" srcOrd="0" destOrd="0" presId="urn:microsoft.com/office/officeart/2005/8/layout/vList3"/>
    <dgm:cxn modelId="{95DF982E-9F65-43DD-BFB1-992C0E86A8FC}" srcId="{30CC2D2E-9CE4-4FF7-A6EA-5EC8F7D3437C}" destId="{2238D9D3-A680-4FA1-84D0-C1D6BD3E6685}" srcOrd="2" destOrd="0" parTransId="{8D511459-2582-49AA-A3FB-8F7BF112ECB0}" sibTransId="{41415425-F093-4382-B76B-68F6C3C40786}"/>
    <dgm:cxn modelId="{009F9563-CE3B-4907-A877-F32813FBE6F6}" type="presOf" srcId="{93BC7559-5247-42A4-AA7C-37738E296A34}" destId="{C8BB1742-4B29-470C-A1B6-CF0242F9B23C}" srcOrd="0" destOrd="0" presId="urn:microsoft.com/office/officeart/2005/8/layout/vList3"/>
    <dgm:cxn modelId="{0170186E-29C6-41B3-8EB6-47922100A21A}" type="presOf" srcId="{7F3EEE0A-0CDB-4D6D-95D9-6BDD33895DDB}" destId="{BF70F6E3-3BF4-4427-9F9E-0F8B8673EEA6}" srcOrd="0" destOrd="0" presId="urn:microsoft.com/office/officeart/2005/8/layout/vList3"/>
    <dgm:cxn modelId="{40054CBA-67CF-4130-B85B-B0DF53C92DA0}" type="presOf" srcId="{2238D9D3-A680-4FA1-84D0-C1D6BD3E6685}" destId="{086BEAF6-E7EE-438B-99E3-86D5F2139B22}" srcOrd="0" destOrd="0" presId="urn:microsoft.com/office/officeart/2005/8/layout/vList3"/>
    <dgm:cxn modelId="{F3D0BCFF-01A3-4F6B-A551-E4203DCA0DA3}" srcId="{30CC2D2E-9CE4-4FF7-A6EA-5EC8F7D3437C}" destId="{7F3EEE0A-0CDB-4D6D-95D9-6BDD33895DDB}" srcOrd="1" destOrd="0" parTransId="{FFC16FAF-CA3B-4644-B018-71BA4F40D108}" sibTransId="{7297616A-9490-4621-991E-98442A989F8F}"/>
    <dgm:cxn modelId="{19955014-E9FB-4A6C-A481-CDAEF55138D7}" type="presParOf" srcId="{2F27BCB4-65F2-40E8-A0E7-07C3C5B3D1EB}" destId="{C8F2CD68-5B1E-43BD-B0EB-5A8AF7984918}" srcOrd="0" destOrd="0" presId="urn:microsoft.com/office/officeart/2005/8/layout/vList3"/>
    <dgm:cxn modelId="{953564B5-85EC-4C22-95DC-E0FC1F30E33D}" type="presParOf" srcId="{C8F2CD68-5B1E-43BD-B0EB-5A8AF7984918}" destId="{1AAEF0F7-612D-4EE2-B092-CF9129F06DE9}" srcOrd="0" destOrd="0" presId="urn:microsoft.com/office/officeart/2005/8/layout/vList3"/>
    <dgm:cxn modelId="{DAD66575-F4E9-4F0D-A606-94BD125C2722}" type="presParOf" srcId="{C8F2CD68-5B1E-43BD-B0EB-5A8AF7984918}" destId="{C8BB1742-4B29-470C-A1B6-CF0242F9B23C}" srcOrd="1" destOrd="0" presId="urn:microsoft.com/office/officeart/2005/8/layout/vList3"/>
    <dgm:cxn modelId="{55C18E46-2396-404D-B061-FE84CA03E06C}" type="presParOf" srcId="{2F27BCB4-65F2-40E8-A0E7-07C3C5B3D1EB}" destId="{19614CB8-AC90-40A6-AAA8-1126993D21F3}" srcOrd="1" destOrd="0" presId="urn:microsoft.com/office/officeart/2005/8/layout/vList3"/>
    <dgm:cxn modelId="{5335615D-2A32-438A-956E-DE6E7A749F12}" type="presParOf" srcId="{2F27BCB4-65F2-40E8-A0E7-07C3C5B3D1EB}" destId="{5788A78D-120E-4696-AED4-835740ADAF3C}" srcOrd="2" destOrd="0" presId="urn:microsoft.com/office/officeart/2005/8/layout/vList3"/>
    <dgm:cxn modelId="{74627D6C-B504-41C5-8E10-C60794060433}" type="presParOf" srcId="{5788A78D-120E-4696-AED4-835740ADAF3C}" destId="{0159FBFB-5BB5-4FED-B37C-FF174B6396AA}" srcOrd="0" destOrd="0" presId="urn:microsoft.com/office/officeart/2005/8/layout/vList3"/>
    <dgm:cxn modelId="{D6453EF8-227B-46F7-BE84-34EAECC28336}" type="presParOf" srcId="{5788A78D-120E-4696-AED4-835740ADAF3C}" destId="{BF70F6E3-3BF4-4427-9F9E-0F8B8673EEA6}" srcOrd="1" destOrd="0" presId="urn:microsoft.com/office/officeart/2005/8/layout/vList3"/>
    <dgm:cxn modelId="{26CB9790-4420-4DF8-B6A4-F37158201DD9}" type="presParOf" srcId="{2F27BCB4-65F2-40E8-A0E7-07C3C5B3D1EB}" destId="{8535528F-374E-44C1-B3DA-010AD20E7DFD}" srcOrd="3" destOrd="0" presId="urn:microsoft.com/office/officeart/2005/8/layout/vList3"/>
    <dgm:cxn modelId="{77CB2F4C-3041-4C75-9AD7-42E90657853D}" type="presParOf" srcId="{2F27BCB4-65F2-40E8-A0E7-07C3C5B3D1EB}" destId="{59A6D669-AFC2-442E-9C8F-2669150FBCDB}" srcOrd="4" destOrd="0" presId="urn:microsoft.com/office/officeart/2005/8/layout/vList3"/>
    <dgm:cxn modelId="{97D5B26D-B8CD-4ADB-BACB-B214BF33A8D5}" type="presParOf" srcId="{59A6D669-AFC2-442E-9C8F-2669150FBCDB}" destId="{0B9EE780-17CF-4CB4-BA93-D6FA9CC7A661}" srcOrd="0" destOrd="0" presId="urn:microsoft.com/office/officeart/2005/8/layout/vList3"/>
    <dgm:cxn modelId="{097D5EC3-2941-47CE-BEF2-F24C655293D9}" type="presParOf" srcId="{59A6D669-AFC2-442E-9C8F-2669150FBCDB}" destId="{086BEAF6-E7EE-438B-99E3-86D5F2139B2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25B762-CA07-47D0-ACE5-D59A474F31DF}" type="doc">
      <dgm:prSet loTypeId="urn:microsoft.com/office/officeart/2005/8/layout/gear1" loCatId="cycle" qsTypeId="urn:microsoft.com/office/officeart/2005/8/quickstyle/simple1" qsCatId="simple" csTypeId="urn:microsoft.com/office/officeart/2005/8/colors/accent2_2" csCatId="accent2" phldr="1"/>
      <dgm:spPr/>
    </dgm:pt>
    <dgm:pt modelId="{CE88BB73-C520-4ED7-B531-F6971936EC36}">
      <dgm:prSet phldrT="[טקסט]" custT="1"/>
      <dgm:spPr>
        <a:solidFill>
          <a:srgbClr val="FFC000"/>
        </a:solidFill>
      </dgm:spPr>
      <dgm:t>
        <a:bodyPr/>
        <a:lstStyle/>
        <a:p>
          <a:pPr algn="l" rtl="1"/>
          <a:r>
            <a:rPr lang="en-US" sz="1400" b="1" dirty="0">
              <a:solidFill>
                <a:schemeClr val="tx1"/>
              </a:solidFill>
              <a:latin typeface="David" panose="020E0502060401010101" pitchFamily="34" charset="-79"/>
              <a:cs typeface="David" panose="020E0502060401010101" pitchFamily="34" charset="-79"/>
            </a:rPr>
            <a:t>Iphone 12 pro 14.2.1</a:t>
          </a:r>
        </a:p>
        <a:p>
          <a:pPr algn="l" rtl="1"/>
          <a:r>
            <a:rPr lang="en-US" sz="1400" b="1" dirty="0">
              <a:solidFill>
                <a:schemeClr val="tx1"/>
              </a:solidFill>
              <a:latin typeface="David" panose="020E0502060401010101" pitchFamily="34" charset="-79"/>
              <a:cs typeface="David" panose="020E0502060401010101" pitchFamily="34" charset="-79"/>
            </a:rPr>
            <a:t>Iphone ios S6 13.3.1</a:t>
          </a:r>
        </a:p>
        <a:p>
          <a:pPr algn="l" rtl="1"/>
          <a:r>
            <a:rPr lang="en-US" sz="1400" b="1" dirty="0">
              <a:solidFill>
                <a:schemeClr val="tx1"/>
              </a:solidFill>
              <a:latin typeface="David" panose="020E0502060401010101" pitchFamily="34" charset="-79"/>
              <a:cs typeface="David" panose="020E0502060401010101" pitchFamily="34" charset="-79"/>
            </a:rPr>
            <a:t>Samsung Galaxy A51 , 4.14.113</a:t>
          </a:r>
          <a:endParaRPr lang="he-IL" sz="1400" b="1" dirty="0">
            <a:solidFill>
              <a:schemeClr val="tx1"/>
            </a:solidFill>
            <a:latin typeface="David" panose="020E0502060401010101" pitchFamily="34" charset="-79"/>
            <a:cs typeface="David" panose="020E0502060401010101" pitchFamily="34" charset="-79"/>
          </a:endParaRPr>
        </a:p>
        <a:p>
          <a:pPr algn="l" rtl="1"/>
          <a:r>
            <a:rPr lang="en-US" sz="1400" b="1" dirty="0">
              <a:solidFill>
                <a:schemeClr val="tx1"/>
              </a:solidFill>
              <a:latin typeface="David" panose="020E0502060401010101" pitchFamily="34" charset="-79"/>
              <a:cs typeface="David" panose="020E0502060401010101" pitchFamily="34" charset="-79"/>
            </a:rPr>
            <a:t>Xiaomi Redmi MI 9t</a:t>
          </a:r>
          <a:endParaRPr lang="he-IL" sz="1400" dirty="0"/>
        </a:p>
      </dgm:t>
    </dgm:pt>
    <dgm:pt modelId="{3B3E93A0-5D92-452E-992B-996730D87FDC}" type="parTrans" cxnId="{0552C836-E5A3-4CEB-9488-0D466E844E5D}">
      <dgm:prSet/>
      <dgm:spPr/>
      <dgm:t>
        <a:bodyPr/>
        <a:lstStyle/>
        <a:p>
          <a:pPr rtl="1"/>
          <a:endParaRPr lang="he-IL"/>
        </a:p>
      </dgm:t>
    </dgm:pt>
    <dgm:pt modelId="{567439E0-1CD4-476D-A061-4F8455EEB248}" type="sibTrans" cxnId="{0552C836-E5A3-4CEB-9488-0D466E844E5D}">
      <dgm:prSet/>
      <dgm:spPr>
        <a:solidFill>
          <a:srgbClr val="FF0000"/>
        </a:solidFill>
      </dgm:spPr>
      <dgm:t>
        <a:bodyPr/>
        <a:lstStyle/>
        <a:p>
          <a:pPr rtl="1"/>
          <a:endParaRPr lang="he-IL"/>
        </a:p>
      </dgm:t>
    </dgm:pt>
    <dgm:pt modelId="{E051A420-4E18-495C-A22F-EF6E5FF38A4B}">
      <dgm:prSet phldrT="[טקסט]"/>
      <dgm:spPr>
        <a:solidFill>
          <a:srgbClr val="FFC000"/>
        </a:solidFill>
      </dgm:spPr>
      <dgm:t>
        <a:bodyPr/>
        <a:lstStyle/>
        <a:p>
          <a:pPr rtl="1"/>
          <a:r>
            <a:rPr lang="he-IL" b="1" dirty="0">
              <a:solidFill>
                <a:schemeClr val="tx1"/>
              </a:solidFill>
              <a:latin typeface="David" panose="020E0502060401010101" pitchFamily="34" charset="-79"/>
              <a:cs typeface="David" panose="020E0502060401010101" pitchFamily="34" charset="-79"/>
            </a:rPr>
            <a:t>סבב 1: בדיקת </a:t>
          </a:r>
          <a:r>
            <a:rPr lang="en-US" b="1" dirty="0">
              <a:solidFill>
                <a:schemeClr val="tx1"/>
              </a:solidFill>
              <a:latin typeface="David" panose="020E0502060401010101" pitchFamily="34" charset="-79"/>
              <a:cs typeface="David" panose="020E0502060401010101" pitchFamily="34" charset="-79"/>
            </a:rPr>
            <a:t>Exploratory</a:t>
          </a:r>
          <a:endParaRPr lang="he-IL" b="1" dirty="0">
            <a:solidFill>
              <a:schemeClr val="tx1"/>
            </a:solidFill>
            <a:latin typeface="David" panose="020E0502060401010101" pitchFamily="34" charset="-79"/>
            <a:cs typeface="David" panose="020E0502060401010101" pitchFamily="34" charset="-79"/>
          </a:endParaRPr>
        </a:p>
        <a:p>
          <a:pPr rtl="1"/>
          <a:r>
            <a:rPr lang="he-IL" b="1" dirty="0">
              <a:solidFill>
                <a:schemeClr val="tx1"/>
              </a:solidFill>
              <a:latin typeface="David" panose="020E0502060401010101" pitchFamily="34" charset="-79"/>
              <a:cs typeface="David" panose="020E0502060401010101" pitchFamily="34" charset="-79"/>
            </a:rPr>
            <a:t>סבב 2: בדיקות על-פי </a:t>
          </a:r>
          <a:r>
            <a:rPr lang="en-US" b="1" dirty="0">
              <a:solidFill>
                <a:schemeClr val="tx1"/>
              </a:solidFill>
              <a:latin typeface="David" panose="020E0502060401010101" pitchFamily="34" charset="-79"/>
              <a:cs typeface="David" panose="020E0502060401010101" pitchFamily="34" charset="-79"/>
            </a:rPr>
            <a:t>Checklist</a:t>
          </a:r>
          <a:endParaRPr lang="he-IL" b="1" dirty="0">
            <a:solidFill>
              <a:schemeClr val="tx1"/>
            </a:solidFill>
            <a:latin typeface="David" panose="020E0502060401010101" pitchFamily="34" charset="-79"/>
            <a:cs typeface="David" panose="020E0502060401010101" pitchFamily="34" charset="-79"/>
          </a:endParaRPr>
        </a:p>
      </dgm:t>
    </dgm:pt>
    <dgm:pt modelId="{44F510FB-7B60-48A7-AE5D-50F75F69F43F}" type="parTrans" cxnId="{4A517563-A3B8-4570-A055-C6B1D81072B0}">
      <dgm:prSet/>
      <dgm:spPr/>
      <dgm:t>
        <a:bodyPr/>
        <a:lstStyle/>
        <a:p>
          <a:pPr rtl="1"/>
          <a:endParaRPr lang="he-IL"/>
        </a:p>
      </dgm:t>
    </dgm:pt>
    <dgm:pt modelId="{51009860-6327-400E-AAF3-AA3526E6A189}" type="sibTrans" cxnId="{4A517563-A3B8-4570-A055-C6B1D81072B0}">
      <dgm:prSet/>
      <dgm:spPr>
        <a:solidFill>
          <a:srgbClr val="FF0000"/>
        </a:solidFill>
      </dgm:spPr>
      <dgm:t>
        <a:bodyPr/>
        <a:lstStyle/>
        <a:p>
          <a:pPr rtl="1"/>
          <a:endParaRPr lang="he-IL"/>
        </a:p>
      </dgm:t>
    </dgm:pt>
    <dgm:pt modelId="{F349F8C4-6DE3-4CA1-85C2-E2A3E46EEEEA}">
      <dgm:prSet phldrT="[טקסט]" custT="1"/>
      <dgm:spPr>
        <a:solidFill>
          <a:srgbClr val="FFC000"/>
        </a:solidFill>
      </dgm:spPr>
      <dgm:t>
        <a:bodyPr/>
        <a:lstStyle/>
        <a:p>
          <a:pPr rtl="1"/>
          <a:r>
            <a:rPr lang="he-IL" sz="1600" b="1" dirty="0">
              <a:solidFill>
                <a:schemeClr val="tx1"/>
              </a:solidFill>
              <a:latin typeface="David" panose="020E0502060401010101" pitchFamily="34" charset="-79"/>
              <a:cs typeface="David" panose="020E0502060401010101" pitchFamily="34" charset="-79"/>
            </a:rPr>
            <a:t>דיווח באגים בתוכנת </a:t>
          </a:r>
          <a:r>
            <a:rPr lang="en-US" sz="1600" b="1" i="1" dirty="0">
              <a:solidFill>
                <a:schemeClr val="tx1"/>
              </a:solidFill>
              <a:latin typeface="David" panose="020E0502060401010101" pitchFamily="34" charset="-79"/>
              <a:cs typeface="David" panose="020E0502060401010101" pitchFamily="34" charset="-79"/>
            </a:rPr>
            <a:t>Asana</a:t>
          </a:r>
          <a:endParaRPr lang="he-IL" sz="1600" b="1" i="1" dirty="0">
            <a:solidFill>
              <a:schemeClr val="tx1"/>
            </a:solidFill>
            <a:latin typeface="David" panose="020E0502060401010101" pitchFamily="34" charset="-79"/>
            <a:cs typeface="David" panose="020E0502060401010101" pitchFamily="34" charset="-79"/>
          </a:endParaRPr>
        </a:p>
      </dgm:t>
    </dgm:pt>
    <dgm:pt modelId="{5A70C96E-C51C-4369-8375-9BF86E793F36}" type="parTrans" cxnId="{1DADE6D7-7FAE-41AA-A68F-0FC0438283BD}">
      <dgm:prSet/>
      <dgm:spPr/>
      <dgm:t>
        <a:bodyPr/>
        <a:lstStyle/>
        <a:p>
          <a:pPr rtl="1"/>
          <a:endParaRPr lang="he-IL"/>
        </a:p>
      </dgm:t>
    </dgm:pt>
    <dgm:pt modelId="{DFB9F5A5-62C1-4D48-A208-437097D28E82}" type="sibTrans" cxnId="{1DADE6D7-7FAE-41AA-A68F-0FC0438283BD}">
      <dgm:prSet/>
      <dgm:spPr>
        <a:solidFill>
          <a:srgbClr val="FF0000"/>
        </a:solidFill>
      </dgm:spPr>
      <dgm:t>
        <a:bodyPr/>
        <a:lstStyle/>
        <a:p>
          <a:pPr rtl="1"/>
          <a:endParaRPr lang="he-IL"/>
        </a:p>
      </dgm:t>
    </dgm:pt>
    <dgm:pt modelId="{939CC2A9-9A19-4E35-BF40-1BFE44734736}" type="pres">
      <dgm:prSet presAssocID="{1625B762-CA07-47D0-ACE5-D59A474F31DF}" presName="composite" presStyleCnt="0">
        <dgm:presLayoutVars>
          <dgm:chMax val="3"/>
          <dgm:animLvl val="lvl"/>
          <dgm:resizeHandles val="exact"/>
        </dgm:presLayoutVars>
      </dgm:prSet>
      <dgm:spPr/>
    </dgm:pt>
    <dgm:pt modelId="{3011BF87-8472-4E21-8BC9-9E556FD3432C}" type="pres">
      <dgm:prSet presAssocID="{CE88BB73-C520-4ED7-B531-F6971936EC36}" presName="gear1" presStyleLbl="node1" presStyleIdx="0" presStyleCnt="3" custScaleX="93682" custScaleY="87253" custLinFactNeighborX="-91767" custLinFactNeighborY="-74146">
        <dgm:presLayoutVars>
          <dgm:chMax val="1"/>
          <dgm:bulletEnabled val="1"/>
        </dgm:presLayoutVars>
      </dgm:prSet>
      <dgm:spPr/>
    </dgm:pt>
    <dgm:pt modelId="{A08058CF-4E32-4989-9D0B-ACB264DC7AB8}" type="pres">
      <dgm:prSet presAssocID="{CE88BB73-C520-4ED7-B531-F6971936EC36}" presName="gear1srcNode" presStyleLbl="node1" presStyleIdx="0" presStyleCnt="3"/>
      <dgm:spPr/>
    </dgm:pt>
    <dgm:pt modelId="{D1452B88-3399-4E61-BBCC-7D89D1D42294}" type="pres">
      <dgm:prSet presAssocID="{CE88BB73-C520-4ED7-B531-F6971936EC36}" presName="gear1dstNode" presStyleLbl="node1" presStyleIdx="0" presStyleCnt="3"/>
      <dgm:spPr/>
    </dgm:pt>
    <dgm:pt modelId="{5FC45E26-88C1-4918-A933-41E15C6E0595}" type="pres">
      <dgm:prSet presAssocID="{E051A420-4E18-495C-A22F-EF6E5FF38A4B}" presName="gear2" presStyleLbl="node1" presStyleIdx="1" presStyleCnt="3" custScaleX="105869" custScaleY="105814" custLinFactNeighborX="9251" custLinFactNeighborY="45621">
        <dgm:presLayoutVars>
          <dgm:chMax val="1"/>
          <dgm:bulletEnabled val="1"/>
        </dgm:presLayoutVars>
      </dgm:prSet>
      <dgm:spPr/>
    </dgm:pt>
    <dgm:pt modelId="{DDF7786C-CCE9-4D60-8EE2-A3B31FD2C740}" type="pres">
      <dgm:prSet presAssocID="{E051A420-4E18-495C-A22F-EF6E5FF38A4B}" presName="gear2srcNode" presStyleLbl="node1" presStyleIdx="1" presStyleCnt="3"/>
      <dgm:spPr/>
    </dgm:pt>
    <dgm:pt modelId="{6039A702-9164-46CE-920A-592386DFC543}" type="pres">
      <dgm:prSet presAssocID="{E051A420-4E18-495C-A22F-EF6E5FF38A4B}" presName="gear2dstNode" presStyleLbl="node1" presStyleIdx="1" presStyleCnt="3"/>
      <dgm:spPr/>
    </dgm:pt>
    <dgm:pt modelId="{7C31DF6E-12B5-488D-ACC9-20E7B00F7136}" type="pres">
      <dgm:prSet presAssocID="{F349F8C4-6DE3-4CA1-85C2-E2A3E46EEEEA}" presName="gear3" presStyleLbl="node1" presStyleIdx="2" presStyleCnt="3" custLinFactNeighborX="15945" custLinFactNeighborY="34942"/>
      <dgm:spPr/>
    </dgm:pt>
    <dgm:pt modelId="{6F89DDBC-3753-4D21-B1B2-B3FEC8C7DA12}" type="pres">
      <dgm:prSet presAssocID="{F349F8C4-6DE3-4CA1-85C2-E2A3E46EEEEA}" presName="gear3tx" presStyleLbl="node1" presStyleIdx="2" presStyleCnt="3">
        <dgm:presLayoutVars>
          <dgm:chMax val="1"/>
          <dgm:bulletEnabled val="1"/>
        </dgm:presLayoutVars>
      </dgm:prSet>
      <dgm:spPr/>
    </dgm:pt>
    <dgm:pt modelId="{B03831A4-8E38-4E75-9427-049BF36B4C77}" type="pres">
      <dgm:prSet presAssocID="{F349F8C4-6DE3-4CA1-85C2-E2A3E46EEEEA}" presName="gear3srcNode" presStyleLbl="node1" presStyleIdx="2" presStyleCnt="3"/>
      <dgm:spPr/>
    </dgm:pt>
    <dgm:pt modelId="{D377F126-4DD3-4A6B-A8E2-1A719EC0285D}" type="pres">
      <dgm:prSet presAssocID="{F349F8C4-6DE3-4CA1-85C2-E2A3E46EEEEA}" presName="gear3dstNode" presStyleLbl="node1" presStyleIdx="2" presStyleCnt="3"/>
      <dgm:spPr/>
    </dgm:pt>
    <dgm:pt modelId="{0255B9C7-8333-467A-A1EA-361E640A9B47}" type="pres">
      <dgm:prSet presAssocID="{567439E0-1CD4-476D-A061-4F8455EEB248}" presName="connector1" presStyleLbl="sibTrans2D1" presStyleIdx="0" presStyleCnt="3" custAng="12480816" custLinFactNeighborX="-75525" custLinFactNeighborY="-56639"/>
      <dgm:spPr/>
    </dgm:pt>
    <dgm:pt modelId="{D1D83F98-D85A-41A4-BC18-00EE4D03A6D2}" type="pres">
      <dgm:prSet presAssocID="{51009860-6327-400E-AAF3-AA3526E6A189}" presName="connector2" presStyleLbl="sibTrans2D1" presStyleIdx="1" presStyleCnt="3" custAng="18617102" custLinFactNeighborX="8003" custLinFactNeighborY="49471"/>
      <dgm:spPr/>
    </dgm:pt>
    <dgm:pt modelId="{188064CC-81F5-4D7E-ADA4-AF96AA216AD2}" type="pres">
      <dgm:prSet presAssocID="{DFB9F5A5-62C1-4D48-A208-437097D28E82}" presName="connector3" presStyleLbl="sibTrans2D1" presStyleIdx="2" presStyleCnt="3" custAng="11441209" custLinFactNeighborX="17991" custLinFactNeighborY="22460"/>
      <dgm:spPr/>
    </dgm:pt>
  </dgm:ptLst>
  <dgm:cxnLst>
    <dgm:cxn modelId="{13D01103-EA2A-4599-BFE2-5B7CF1CA5A6F}" type="presOf" srcId="{51009860-6327-400E-AAF3-AA3526E6A189}" destId="{D1D83F98-D85A-41A4-BC18-00EE4D03A6D2}" srcOrd="0" destOrd="0" presId="urn:microsoft.com/office/officeart/2005/8/layout/gear1"/>
    <dgm:cxn modelId="{61C63117-19D3-4147-B9B4-586F6D02BCEE}" type="presOf" srcId="{E051A420-4E18-495C-A22F-EF6E5FF38A4B}" destId="{5FC45E26-88C1-4918-A933-41E15C6E0595}" srcOrd="0" destOrd="0" presId="urn:microsoft.com/office/officeart/2005/8/layout/gear1"/>
    <dgm:cxn modelId="{4EEE0232-5D2E-451B-8089-4AE1A632E7CF}" type="presOf" srcId="{E051A420-4E18-495C-A22F-EF6E5FF38A4B}" destId="{DDF7786C-CCE9-4D60-8EE2-A3B31FD2C740}" srcOrd="1" destOrd="0" presId="urn:microsoft.com/office/officeart/2005/8/layout/gear1"/>
    <dgm:cxn modelId="{0552C836-E5A3-4CEB-9488-0D466E844E5D}" srcId="{1625B762-CA07-47D0-ACE5-D59A474F31DF}" destId="{CE88BB73-C520-4ED7-B531-F6971936EC36}" srcOrd="0" destOrd="0" parTransId="{3B3E93A0-5D92-452E-992B-996730D87FDC}" sibTransId="{567439E0-1CD4-476D-A061-4F8455EEB248}"/>
    <dgm:cxn modelId="{DD58203B-85B8-449E-8D46-018EBCCAFE36}" type="presOf" srcId="{CE88BB73-C520-4ED7-B531-F6971936EC36}" destId="{D1452B88-3399-4E61-BBCC-7D89D1D42294}" srcOrd="2" destOrd="0" presId="urn:microsoft.com/office/officeart/2005/8/layout/gear1"/>
    <dgm:cxn modelId="{4A517563-A3B8-4570-A055-C6B1D81072B0}" srcId="{1625B762-CA07-47D0-ACE5-D59A474F31DF}" destId="{E051A420-4E18-495C-A22F-EF6E5FF38A4B}" srcOrd="1" destOrd="0" parTransId="{44F510FB-7B60-48A7-AE5D-50F75F69F43F}" sibTransId="{51009860-6327-400E-AAF3-AA3526E6A189}"/>
    <dgm:cxn modelId="{464FBB4C-F4D1-4B7E-AA43-D58DAC9B8B90}" type="presOf" srcId="{1625B762-CA07-47D0-ACE5-D59A474F31DF}" destId="{939CC2A9-9A19-4E35-BF40-1BFE44734736}" srcOrd="0" destOrd="0" presId="urn:microsoft.com/office/officeart/2005/8/layout/gear1"/>
    <dgm:cxn modelId="{AB30AB56-9393-4D4F-AE1D-67947EC3AE20}" type="presOf" srcId="{F349F8C4-6DE3-4CA1-85C2-E2A3E46EEEEA}" destId="{D377F126-4DD3-4A6B-A8E2-1A719EC0285D}" srcOrd="3" destOrd="0" presId="urn:microsoft.com/office/officeart/2005/8/layout/gear1"/>
    <dgm:cxn modelId="{4FC0DD58-8645-4C07-A04E-D20AE21A4C8D}" type="presOf" srcId="{CE88BB73-C520-4ED7-B531-F6971936EC36}" destId="{A08058CF-4E32-4989-9D0B-ACB264DC7AB8}" srcOrd="1" destOrd="0" presId="urn:microsoft.com/office/officeart/2005/8/layout/gear1"/>
    <dgm:cxn modelId="{E3DC1A7C-7B0F-4591-9052-966E02761620}" type="presOf" srcId="{CE88BB73-C520-4ED7-B531-F6971936EC36}" destId="{3011BF87-8472-4E21-8BC9-9E556FD3432C}" srcOrd="0" destOrd="0" presId="urn:microsoft.com/office/officeart/2005/8/layout/gear1"/>
    <dgm:cxn modelId="{D07D4595-5B7F-43A5-AB31-AEC3EE06CD4B}" type="presOf" srcId="{567439E0-1CD4-476D-A061-4F8455EEB248}" destId="{0255B9C7-8333-467A-A1EA-361E640A9B47}" srcOrd="0" destOrd="0" presId="urn:microsoft.com/office/officeart/2005/8/layout/gear1"/>
    <dgm:cxn modelId="{606FDCA3-66F8-46A2-85B4-0E7AC9EF00DC}" type="presOf" srcId="{E051A420-4E18-495C-A22F-EF6E5FF38A4B}" destId="{6039A702-9164-46CE-920A-592386DFC543}" srcOrd="2" destOrd="0" presId="urn:microsoft.com/office/officeart/2005/8/layout/gear1"/>
    <dgm:cxn modelId="{E801CFA7-B784-4CA0-82B5-54C3BD56E514}" type="presOf" srcId="{F349F8C4-6DE3-4CA1-85C2-E2A3E46EEEEA}" destId="{7C31DF6E-12B5-488D-ACC9-20E7B00F7136}" srcOrd="0" destOrd="0" presId="urn:microsoft.com/office/officeart/2005/8/layout/gear1"/>
    <dgm:cxn modelId="{64C7C4C1-DEEF-4EAB-92B0-A9358471717F}" type="presOf" srcId="{F349F8C4-6DE3-4CA1-85C2-E2A3E46EEEEA}" destId="{B03831A4-8E38-4E75-9427-049BF36B4C77}" srcOrd="2" destOrd="0" presId="urn:microsoft.com/office/officeart/2005/8/layout/gear1"/>
    <dgm:cxn modelId="{531A75CA-4EC9-4FB7-A9B4-10C607960A5A}" type="presOf" srcId="{DFB9F5A5-62C1-4D48-A208-437097D28E82}" destId="{188064CC-81F5-4D7E-ADA4-AF96AA216AD2}" srcOrd="0" destOrd="0" presId="urn:microsoft.com/office/officeart/2005/8/layout/gear1"/>
    <dgm:cxn modelId="{1DADE6D7-7FAE-41AA-A68F-0FC0438283BD}" srcId="{1625B762-CA07-47D0-ACE5-D59A474F31DF}" destId="{F349F8C4-6DE3-4CA1-85C2-E2A3E46EEEEA}" srcOrd="2" destOrd="0" parTransId="{5A70C96E-C51C-4369-8375-9BF86E793F36}" sibTransId="{DFB9F5A5-62C1-4D48-A208-437097D28E82}"/>
    <dgm:cxn modelId="{C7D540FD-5A9A-48A2-99DA-8B8840A3C8D2}" type="presOf" srcId="{F349F8C4-6DE3-4CA1-85C2-E2A3E46EEEEA}" destId="{6F89DDBC-3753-4D21-B1B2-B3FEC8C7DA12}" srcOrd="1" destOrd="0" presId="urn:microsoft.com/office/officeart/2005/8/layout/gear1"/>
    <dgm:cxn modelId="{C900237D-452E-47BA-BF3D-923988362E3E}" type="presParOf" srcId="{939CC2A9-9A19-4E35-BF40-1BFE44734736}" destId="{3011BF87-8472-4E21-8BC9-9E556FD3432C}" srcOrd="0" destOrd="0" presId="urn:microsoft.com/office/officeart/2005/8/layout/gear1"/>
    <dgm:cxn modelId="{C99729DE-D0B6-46CC-8846-9AFDDC248EBF}" type="presParOf" srcId="{939CC2A9-9A19-4E35-BF40-1BFE44734736}" destId="{A08058CF-4E32-4989-9D0B-ACB264DC7AB8}" srcOrd="1" destOrd="0" presId="urn:microsoft.com/office/officeart/2005/8/layout/gear1"/>
    <dgm:cxn modelId="{45970D7F-DFA5-4C53-BBCF-58D10FE89B22}" type="presParOf" srcId="{939CC2A9-9A19-4E35-BF40-1BFE44734736}" destId="{D1452B88-3399-4E61-BBCC-7D89D1D42294}" srcOrd="2" destOrd="0" presId="urn:microsoft.com/office/officeart/2005/8/layout/gear1"/>
    <dgm:cxn modelId="{CE9FFD17-8C56-4D1A-B3D8-504CF6F25D79}" type="presParOf" srcId="{939CC2A9-9A19-4E35-BF40-1BFE44734736}" destId="{5FC45E26-88C1-4918-A933-41E15C6E0595}" srcOrd="3" destOrd="0" presId="urn:microsoft.com/office/officeart/2005/8/layout/gear1"/>
    <dgm:cxn modelId="{F24A00E3-2402-41EA-AFE9-93AF15AE0FAC}" type="presParOf" srcId="{939CC2A9-9A19-4E35-BF40-1BFE44734736}" destId="{DDF7786C-CCE9-4D60-8EE2-A3B31FD2C740}" srcOrd="4" destOrd="0" presId="urn:microsoft.com/office/officeart/2005/8/layout/gear1"/>
    <dgm:cxn modelId="{39490B50-E972-452E-A102-2C41FD1B43A8}" type="presParOf" srcId="{939CC2A9-9A19-4E35-BF40-1BFE44734736}" destId="{6039A702-9164-46CE-920A-592386DFC543}" srcOrd="5" destOrd="0" presId="urn:microsoft.com/office/officeart/2005/8/layout/gear1"/>
    <dgm:cxn modelId="{9B83744D-B02D-44BE-BA15-24B964234930}" type="presParOf" srcId="{939CC2A9-9A19-4E35-BF40-1BFE44734736}" destId="{7C31DF6E-12B5-488D-ACC9-20E7B00F7136}" srcOrd="6" destOrd="0" presId="urn:microsoft.com/office/officeart/2005/8/layout/gear1"/>
    <dgm:cxn modelId="{CD414E16-144C-486D-AE15-D95AC139F639}" type="presParOf" srcId="{939CC2A9-9A19-4E35-BF40-1BFE44734736}" destId="{6F89DDBC-3753-4D21-B1B2-B3FEC8C7DA12}" srcOrd="7" destOrd="0" presId="urn:microsoft.com/office/officeart/2005/8/layout/gear1"/>
    <dgm:cxn modelId="{71CD6C0E-0E05-44C6-8537-FDD54C1A2F1E}" type="presParOf" srcId="{939CC2A9-9A19-4E35-BF40-1BFE44734736}" destId="{B03831A4-8E38-4E75-9427-049BF36B4C77}" srcOrd="8" destOrd="0" presId="urn:microsoft.com/office/officeart/2005/8/layout/gear1"/>
    <dgm:cxn modelId="{303F86AD-809F-418C-B002-DF808C1BCD39}" type="presParOf" srcId="{939CC2A9-9A19-4E35-BF40-1BFE44734736}" destId="{D377F126-4DD3-4A6B-A8E2-1A719EC0285D}" srcOrd="9" destOrd="0" presId="urn:microsoft.com/office/officeart/2005/8/layout/gear1"/>
    <dgm:cxn modelId="{B90E1577-78FC-46A2-982A-0BA0F19D211D}" type="presParOf" srcId="{939CC2A9-9A19-4E35-BF40-1BFE44734736}" destId="{0255B9C7-8333-467A-A1EA-361E640A9B47}" srcOrd="10" destOrd="0" presId="urn:microsoft.com/office/officeart/2005/8/layout/gear1"/>
    <dgm:cxn modelId="{EBB6C92B-C1DB-420D-9D0C-480214A67F8D}" type="presParOf" srcId="{939CC2A9-9A19-4E35-BF40-1BFE44734736}" destId="{D1D83F98-D85A-41A4-BC18-00EE4D03A6D2}" srcOrd="11" destOrd="0" presId="urn:microsoft.com/office/officeart/2005/8/layout/gear1"/>
    <dgm:cxn modelId="{89EFC064-DC46-46E5-9ACC-C1A62C5344F2}" type="presParOf" srcId="{939CC2A9-9A19-4E35-BF40-1BFE44734736}" destId="{188064CC-81F5-4D7E-ADA4-AF96AA216AD2}"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B08497-23E3-49E4-A57D-A1E43FC87794}" type="doc">
      <dgm:prSet loTypeId="urn:microsoft.com/office/officeart/2005/8/layout/bList2" loCatId="list" qsTypeId="urn:microsoft.com/office/officeart/2005/8/quickstyle/simple1" qsCatId="simple" csTypeId="urn:microsoft.com/office/officeart/2005/8/colors/accent1_2" csCatId="accent1" phldr="1"/>
      <dgm:spPr/>
    </dgm:pt>
    <dgm:pt modelId="{857F7289-3C0A-44D6-989E-1D219A102B8C}">
      <dgm:prSet phldrT="[טקסט]"/>
      <dgm:spPr/>
      <dgm:t>
        <a:bodyPr/>
        <a:lstStyle/>
        <a:p>
          <a:pPr algn="ctr" rtl="1">
            <a:buNone/>
          </a:pPr>
          <a:r>
            <a:rPr lang="en-US" dirty="0">
              <a:ln>
                <a:solidFill>
                  <a:srgbClr val="C00000"/>
                </a:solidFill>
              </a:ln>
              <a:solidFill>
                <a:srgbClr val="C00000"/>
              </a:solidFill>
            </a:rPr>
            <a:t>Search&amp;Filter</a:t>
          </a:r>
          <a:endParaRPr lang="he-IL" dirty="0"/>
        </a:p>
      </dgm:t>
    </dgm:pt>
    <dgm:pt modelId="{89F427F7-732D-49D2-9892-48278C371F90}" type="parTrans" cxnId="{59FF721E-B29F-4A06-998C-AC98ECE10193}">
      <dgm:prSet/>
      <dgm:spPr/>
      <dgm:t>
        <a:bodyPr/>
        <a:lstStyle/>
        <a:p>
          <a:pPr rtl="1"/>
          <a:endParaRPr lang="he-IL"/>
        </a:p>
      </dgm:t>
    </dgm:pt>
    <dgm:pt modelId="{B3041B54-A4E6-46E0-89D3-75A64020E099}" type="sibTrans" cxnId="{59FF721E-B29F-4A06-998C-AC98ECE10193}">
      <dgm:prSet/>
      <dgm:spPr/>
      <dgm:t>
        <a:bodyPr/>
        <a:lstStyle/>
        <a:p>
          <a:pPr rtl="1"/>
          <a:endParaRPr lang="he-IL"/>
        </a:p>
      </dgm:t>
    </dgm:pt>
    <dgm:pt modelId="{FC485BFB-5FBA-4A28-87F8-3948AB5525E1}">
      <dgm:prSet phldrT="[טקסט]"/>
      <dgm:spPr/>
      <dgm:t>
        <a:bodyPr/>
        <a:lstStyle/>
        <a:p>
          <a:pPr algn="ctr" rtl="1">
            <a:buNone/>
          </a:pPr>
          <a:r>
            <a:rPr lang="en-US" dirty="0">
              <a:ln>
                <a:solidFill>
                  <a:srgbClr val="C00000"/>
                </a:solidFill>
              </a:ln>
              <a:solidFill>
                <a:srgbClr val="C00000"/>
              </a:solidFill>
            </a:rPr>
            <a:t>C.R.U.D</a:t>
          </a:r>
          <a:endParaRPr lang="he-IL" dirty="0"/>
        </a:p>
      </dgm:t>
    </dgm:pt>
    <dgm:pt modelId="{B8E6C3D5-7ABA-4619-89D9-B4813529BBC0}" type="parTrans" cxnId="{93D35FE8-015D-4B87-9966-E7743DF6FCBD}">
      <dgm:prSet/>
      <dgm:spPr/>
      <dgm:t>
        <a:bodyPr/>
        <a:lstStyle/>
        <a:p>
          <a:pPr rtl="1"/>
          <a:endParaRPr lang="he-IL"/>
        </a:p>
      </dgm:t>
    </dgm:pt>
    <dgm:pt modelId="{8857A394-F483-48CA-A7E5-D596116F3860}" type="sibTrans" cxnId="{93D35FE8-015D-4B87-9966-E7743DF6FCBD}">
      <dgm:prSet/>
      <dgm:spPr/>
      <dgm:t>
        <a:bodyPr/>
        <a:lstStyle/>
        <a:p>
          <a:pPr rtl="1"/>
          <a:endParaRPr lang="he-IL"/>
        </a:p>
      </dgm:t>
    </dgm:pt>
    <dgm:pt modelId="{6D911979-B27F-41AE-8B8F-BDF1FFE261F9}">
      <dgm:prSet phldrT="[טקסט]"/>
      <dgm:spPr/>
      <dgm:t>
        <a:bodyPr/>
        <a:lstStyle/>
        <a:p>
          <a:pPr algn="ctr" rtl="1">
            <a:buNone/>
          </a:pPr>
          <a:r>
            <a:rPr lang="en-US" dirty="0">
              <a:ln>
                <a:solidFill>
                  <a:srgbClr val="C00000"/>
                </a:solidFill>
              </a:ln>
              <a:solidFill>
                <a:srgbClr val="C00000"/>
              </a:solidFill>
            </a:rPr>
            <a:t>Security</a:t>
          </a:r>
          <a:endParaRPr lang="he-IL" dirty="0"/>
        </a:p>
      </dgm:t>
    </dgm:pt>
    <dgm:pt modelId="{06213A4D-F351-4143-855E-67565948775D}" type="parTrans" cxnId="{C21EEA66-03CE-40CF-B199-564FA36DC2C1}">
      <dgm:prSet/>
      <dgm:spPr/>
      <dgm:t>
        <a:bodyPr/>
        <a:lstStyle/>
        <a:p>
          <a:pPr rtl="1"/>
          <a:endParaRPr lang="he-IL"/>
        </a:p>
      </dgm:t>
    </dgm:pt>
    <dgm:pt modelId="{B434D1C4-6D17-4BD5-A73C-F0287C4BC20E}" type="sibTrans" cxnId="{C21EEA66-03CE-40CF-B199-564FA36DC2C1}">
      <dgm:prSet/>
      <dgm:spPr/>
      <dgm:t>
        <a:bodyPr/>
        <a:lstStyle/>
        <a:p>
          <a:pPr rtl="1"/>
          <a:endParaRPr lang="he-IL"/>
        </a:p>
      </dgm:t>
    </dgm:pt>
    <dgm:pt modelId="{E1CF4A3D-0F65-4702-A7F8-E809B3212B13}">
      <dgm:prSet custT="1"/>
      <dgm:spPr>
        <a:effectLst>
          <a:glow rad="228600">
            <a:schemeClr val="accent2">
              <a:satMod val="175000"/>
              <a:alpha val="40000"/>
            </a:schemeClr>
          </a:glow>
          <a:innerShdw blurRad="63500" dist="50800" dir="16200000">
            <a:prstClr val="black">
              <a:alpha val="50000"/>
            </a:prstClr>
          </a:innerShdw>
        </a:effectLst>
      </dgm:spPr>
      <dgm:t>
        <a:bodyPr anchor="ctr"/>
        <a:lstStyle/>
        <a:p>
          <a:pPr algn="ctr" rtl="1">
            <a:lnSpc>
              <a:spcPct val="100000"/>
            </a:lnSpc>
            <a:buNone/>
          </a:pPr>
          <a:r>
            <a:rPr lang="he-IL" sz="1800" b="1" cap="none" spc="0" dirty="0">
              <a:ln w="0"/>
              <a:solidFill>
                <a:schemeClr val="tx1"/>
              </a:solidFill>
              <a:effectLst>
                <a:outerShdw blurRad="38100" dist="19050" dir="2700000" algn="tl" rotWithShape="0">
                  <a:schemeClr val="dk1">
                    <a:alpha val="40000"/>
                  </a:schemeClr>
                </a:outerShdw>
              </a:effectLst>
            </a:rPr>
            <a:t>בדיקה הקובעת את מידת האבטחה של המוצר</a:t>
          </a:r>
          <a:endParaRPr lang="he-IL" sz="3200" b="1" dirty="0">
            <a:ln>
              <a:solidFill>
                <a:srgbClr val="C00000"/>
              </a:solidFill>
            </a:ln>
            <a:solidFill>
              <a:srgbClr val="C00000"/>
            </a:solidFill>
          </a:endParaRPr>
        </a:p>
      </dgm:t>
    </dgm:pt>
    <dgm:pt modelId="{26351820-0A04-4218-BF88-3FDF96DB7226}" type="parTrans" cxnId="{5D421B28-695D-46A4-A4FA-FF8FEAFBC106}">
      <dgm:prSet/>
      <dgm:spPr/>
      <dgm:t>
        <a:bodyPr/>
        <a:lstStyle/>
        <a:p>
          <a:pPr rtl="1"/>
          <a:endParaRPr lang="he-IL"/>
        </a:p>
      </dgm:t>
    </dgm:pt>
    <dgm:pt modelId="{7CC88E09-0050-422C-9FA5-EADB58BE7586}" type="sibTrans" cxnId="{5D421B28-695D-46A4-A4FA-FF8FEAFBC106}">
      <dgm:prSet/>
      <dgm:spPr/>
      <dgm:t>
        <a:bodyPr/>
        <a:lstStyle/>
        <a:p>
          <a:pPr rtl="1"/>
          <a:endParaRPr lang="he-IL"/>
        </a:p>
      </dgm:t>
    </dgm:pt>
    <dgm:pt modelId="{BC547E85-9048-4A81-9391-A198926453A6}">
      <dgm:prSet custT="1"/>
      <dgm:spPr>
        <a:effectLst>
          <a:glow rad="228600">
            <a:schemeClr val="accent2">
              <a:satMod val="175000"/>
              <a:alpha val="40000"/>
            </a:schemeClr>
          </a:glow>
          <a:innerShdw blurRad="63500" dist="50800" dir="16200000">
            <a:prstClr val="black">
              <a:alpha val="50000"/>
            </a:prstClr>
          </a:innerShdw>
        </a:effectLst>
      </dgm:spPr>
      <dgm:t>
        <a:bodyPr anchor="ctr"/>
        <a:lstStyle/>
        <a:p>
          <a:pPr algn="ctr" rtl="1">
            <a:buNone/>
          </a:pPr>
          <a:r>
            <a:rPr lang="he-IL" sz="1800" b="1" cap="none" spc="0" dirty="0">
              <a:ln w="0"/>
              <a:solidFill>
                <a:schemeClr val="tx1"/>
              </a:solidFill>
              <a:effectLst>
                <a:outerShdw blurRad="38100" dist="19050" dir="2700000" algn="tl" rotWithShape="0">
                  <a:schemeClr val="dk1">
                    <a:alpha val="40000"/>
                  </a:schemeClr>
                </a:outerShdw>
              </a:effectLst>
            </a:rPr>
            <a:t>הוספת מוצר, צפיה ברשימת הקניות, עדכון פרטים והורדת מוצר מסל הקניות</a:t>
          </a:r>
          <a:endParaRPr lang="he-IL" sz="2800" b="1" dirty="0">
            <a:ln>
              <a:solidFill>
                <a:srgbClr val="C00000"/>
              </a:solidFill>
            </a:ln>
            <a:solidFill>
              <a:srgbClr val="C00000"/>
            </a:solidFill>
          </a:endParaRPr>
        </a:p>
      </dgm:t>
    </dgm:pt>
    <dgm:pt modelId="{BA65E4B3-92FD-4063-A877-376AE3FE521F}" type="parTrans" cxnId="{41CF55F0-BFDB-4F3E-B677-AF611DA63CDE}">
      <dgm:prSet/>
      <dgm:spPr/>
      <dgm:t>
        <a:bodyPr/>
        <a:lstStyle/>
        <a:p>
          <a:pPr rtl="1"/>
          <a:endParaRPr lang="he-IL"/>
        </a:p>
      </dgm:t>
    </dgm:pt>
    <dgm:pt modelId="{2C7871BA-16A7-4223-92AC-A46557E25AFD}" type="sibTrans" cxnId="{41CF55F0-BFDB-4F3E-B677-AF611DA63CDE}">
      <dgm:prSet/>
      <dgm:spPr/>
      <dgm:t>
        <a:bodyPr/>
        <a:lstStyle/>
        <a:p>
          <a:pPr rtl="1"/>
          <a:endParaRPr lang="he-IL"/>
        </a:p>
      </dgm:t>
    </dgm:pt>
    <dgm:pt modelId="{9155D76A-69BF-493E-B3B2-1766ED71E3A7}">
      <dgm:prSet custT="1"/>
      <dgm:spPr>
        <a:effectLst>
          <a:glow rad="228600">
            <a:schemeClr val="accent2">
              <a:satMod val="175000"/>
              <a:alpha val="40000"/>
            </a:schemeClr>
          </a:glow>
          <a:innerShdw blurRad="63500" dist="50800" dir="16200000">
            <a:prstClr val="black">
              <a:alpha val="50000"/>
            </a:prstClr>
          </a:innerShdw>
        </a:effectLst>
      </dgm:spPr>
      <dgm:t>
        <a:bodyPr anchor="ctr"/>
        <a:lstStyle/>
        <a:p>
          <a:pPr algn="ctr" rtl="1">
            <a:buNone/>
          </a:pPr>
          <a:r>
            <a:rPr lang="he-IL" sz="1800" b="1" cap="none" spc="0" dirty="0">
              <a:ln w="0"/>
              <a:solidFill>
                <a:schemeClr val="tx1"/>
              </a:solidFill>
              <a:effectLst>
                <a:outerShdw blurRad="38100" dist="19050" dir="2700000" algn="tl" rotWithShape="0">
                  <a:schemeClr val="dk1">
                    <a:alpha val="40000"/>
                  </a:schemeClr>
                </a:outerShdw>
              </a:effectLst>
            </a:rPr>
            <a:t>בדיקת מנוע חיפוש ואפשרויות סינון לפי פרמטרים שונים</a:t>
          </a:r>
          <a:endParaRPr lang="he-IL" sz="2400" b="1" dirty="0">
            <a:ln>
              <a:solidFill>
                <a:srgbClr val="C00000"/>
              </a:solidFill>
            </a:ln>
            <a:solidFill>
              <a:srgbClr val="C00000"/>
            </a:solidFill>
          </a:endParaRPr>
        </a:p>
      </dgm:t>
    </dgm:pt>
    <dgm:pt modelId="{8438D006-FDE7-4BEC-AC9D-2B5A2303A007}" type="parTrans" cxnId="{6D18CEB0-7812-4103-AA42-0244FC3A265A}">
      <dgm:prSet/>
      <dgm:spPr/>
      <dgm:t>
        <a:bodyPr/>
        <a:lstStyle/>
        <a:p>
          <a:pPr rtl="1"/>
          <a:endParaRPr lang="he-IL"/>
        </a:p>
      </dgm:t>
    </dgm:pt>
    <dgm:pt modelId="{FE169C46-26C9-4645-9EB8-FA5D888D152F}" type="sibTrans" cxnId="{6D18CEB0-7812-4103-AA42-0244FC3A265A}">
      <dgm:prSet/>
      <dgm:spPr/>
      <dgm:t>
        <a:bodyPr/>
        <a:lstStyle/>
        <a:p>
          <a:pPr rtl="1"/>
          <a:endParaRPr lang="he-IL"/>
        </a:p>
      </dgm:t>
    </dgm:pt>
    <dgm:pt modelId="{EBCAE3A1-16FB-419A-AE42-7ABE1A627980}" type="pres">
      <dgm:prSet presAssocID="{C2B08497-23E3-49E4-A57D-A1E43FC87794}" presName="diagram" presStyleCnt="0">
        <dgm:presLayoutVars>
          <dgm:dir/>
          <dgm:animLvl val="lvl"/>
          <dgm:resizeHandles val="exact"/>
        </dgm:presLayoutVars>
      </dgm:prSet>
      <dgm:spPr/>
    </dgm:pt>
    <dgm:pt modelId="{7267F4EF-A0FA-46DC-AFF8-B9CD5AE75BE4}" type="pres">
      <dgm:prSet presAssocID="{857F7289-3C0A-44D6-989E-1D219A102B8C}" presName="compNode" presStyleCnt="0"/>
      <dgm:spPr/>
    </dgm:pt>
    <dgm:pt modelId="{40B9F323-C927-4287-B44C-BC4BD63346F3}" type="pres">
      <dgm:prSet presAssocID="{857F7289-3C0A-44D6-989E-1D219A102B8C}" presName="childRect" presStyleLbl="bgAcc1" presStyleIdx="0" presStyleCnt="3">
        <dgm:presLayoutVars>
          <dgm:bulletEnabled val="1"/>
        </dgm:presLayoutVars>
      </dgm:prSet>
      <dgm:spPr/>
    </dgm:pt>
    <dgm:pt modelId="{DF0D88F7-A019-4736-8116-373A8950B649}" type="pres">
      <dgm:prSet presAssocID="{857F7289-3C0A-44D6-989E-1D219A102B8C}" presName="parentText" presStyleLbl="node1" presStyleIdx="0" presStyleCnt="0">
        <dgm:presLayoutVars>
          <dgm:chMax val="0"/>
          <dgm:bulletEnabled val="1"/>
        </dgm:presLayoutVars>
      </dgm:prSet>
      <dgm:spPr/>
    </dgm:pt>
    <dgm:pt modelId="{C4D9147E-71E2-4388-A3D2-54D7B2934B22}" type="pres">
      <dgm:prSet presAssocID="{857F7289-3C0A-44D6-989E-1D219A102B8C}" presName="parentRect" presStyleLbl="alignNode1" presStyleIdx="0" presStyleCnt="3"/>
      <dgm:spPr/>
    </dgm:pt>
    <dgm:pt modelId="{147BDAF4-0018-4A80-A53A-23371A641109}" type="pres">
      <dgm:prSet presAssocID="{857F7289-3C0A-44D6-989E-1D219A102B8C}" presName="adorn" presStyleLbl="fgAccFollow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dgm:spPr>
    </dgm:pt>
    <dgm:pt modelId="{5E783D71-1045-40A3-962B-632D7FF92873}" type="pres">
      <dgm:prSet presAssocID="{B3041B54-A4E6-46E0-89D3-75A64020E099}" presName="sibTrans" presStyleLbl="sibTrans2D1" presStyleIdx="0" presStyleCnt="0"/>
      <dgm:spPr/>
    </dgm:pt>
    <dgm:pt modelId="{40D82D56-888D-47A1-8E0A-A20831DFB52B}" type="pres">
      <dgm:prSet presAssocID="{FC485BFB-5FBA-4A28-87F8-3948AB5525E1}" presName="compNode" presStyleCnt="0"/>
      <dgm:spPr/>
    </dgm:pt>
    <dgm:pt modelId="{2A06FF38-3F65-4C35-807E-9EC1A0F46ABA}" type="pres">
      <dgm:prSet presAssocID="{FC485BFB-5FBA-4A28-87F8-3948AB5525E1}" presName="childRect" presStyleLbl="bgAcc1" presStyleIdx="1" presStyleCnt="3">
        <dgm:presLayoutVars>
          <dgm:bulletEnabled val="1"/>
        </dgm:presLayoutVars>
      </dgm:prSet>
      <dgm:spPr/>
    </dgm:pt>
    <dgm:pt modelId="{00B06FCE-F0C9-4885-A0F0-4C3BBA3B0BCF}" type="pres">
      <dgm:prSet presAssocID="{FC485BFB-5FBA-4A28-87F8-3948AB5525E1}" presName="parentText" presStyleLbl="node1" presStyleIdx="0" presStyleCnt="0">
        <dgm:presLayoutVars>
          <dgm:chMax val="0"/>
          <dgm:bulletEnabled val="1"/>
        </dgm:presLayoutVars>
      </dgm:prSet>
      <dgm:spPr/>
    </dgm:pt>
    <dgm:pt modelId="{A23BE7BC-7932-4C16-97D6-652525B498D0}" type="pres">
      <dgm:prSet presAssocID="{FC485BFB-5FBA-4A28-87F8-3948AB5525E1}" presName="parentRect" presStyleLbl="alignNode1" presStyleIdx="1" presStyleCnt="3"/>
      <dgm:spPr/>
    </dgm:pt>
    <dgm:pt modelId="{DB6B13BF-639C-4F26-B106-40472846BFD6}" type="pres">
      <dgm:prSet presAssocID="{FC485BFB-5FBA-4A28-87F8-3948AB5525E1}" presName="adorn" presStyleLbl="fgAccFollow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A33D0BF0-10E6-4C72-8D69-8768D538D56F}" type="pres">
      <dgm:prSet presAssocID="{8857A394-F483-48CA-A7E5-D596116F3860}" presName="sibTrans" presStyleLbl="sibTrans2D1" presStyleIdx="0" presStyleCnt="0"/>
      <dgm:spPr/>
    </dgm:pt>
    <dgm:pt modelId="{66290ADA-B71D-4F56-9E1E-F36AAEC91E10}" type="pres">
      <dgm:prSet presAssocID="{6D911979-B27F-41AE-8B8F-BDF1FFE261F9}" presName="compNode" presStyleCnt="0"/>
      <dgm:spPr/>
    </dgm:pt>
    <dgm:pt modelId="{41459091-0DB7-44AF-945B-004BD7EB37D0}" type="pres">
      <dgm:prSet presAssocID="{6D911979-B27F-41AE-8B8F-BDF1FFE261F9}" presName="childRect" presStyleLbl="bgAcc1" presStyleIdx="2" presStyleCnt="3">
        <dgm:presLayoutVars>
          <dgm:bulletEnabled val="1"/>
        </dgm:presLayoutVars>
      </dgm:prSet>
      <dgm:spPr/>
    </dgm:pt>
    <dgm:pt modelId="{53DE7633-3987-44FE-81D2-A2D006C95D48}" type="pres">
      <dgm:prSet presAssocID="{6D911979-B27F-41AE-8B8F-BDF1FFE261F9}" presName="parentText" presStyleLbl="node1" presStyleIdx="0" presStyleCnt="0">
        <dgm:presLayoutVars>
          <dgm:chMax val="0"/>
          <dgm:bulletEnabled val="1"/>
        </dgm:presLayoutVars>
      </dgm:prSet>
      <dgm:spPr/>
    </dgm:pt>
    <dgm:pt modelId="{DC0F4BF2-4495-448D-B6EB-7127A3B26B99}" type="pres">
      <dgm:prSet presAssocID="{6D911979-B27F-41AE-8B8F-BDF1FFE261F9}" presName="parentRect" presStyleLbl="alignNode1" presStyleIdx="2" presStyleCnt="3"/>
      <dgm:spPr/>
    </dgm:pt>
    <dgm:pt modelId="{3F4EB1CE-4C5E-4D6D-8E55-99D3ACE7EB8B}" type="pres">
      <dgm:prSet presAssocID="{6D911979-B27F-41AE-8B8F-BDF1FFE261F9}" presName="adorn" presStyleLbl="fgAccFollowNode1" presStyleIdx="2" presStyleCnt="3"/>
      <dgm:spPr>
        <a:blipFill>
          <a:blip xmlns:r="http://schemas.openxmlformats.org/officeDocument/2006/relationships" r:embed="rId3"/>
          <a:srcRect/>
          <a:stretch>
            <a:fillRect l="-67000" r="-67000"/>
          </a:stretch>
        </a:blipFill>
      </dgm:spPr>
    </dgm:pt>
  </dgm:ptLst>
  <dgm:cxnLst>
    <dgm:cxn modelId="{702B2C06-792C-4280-B00C-89A54C685419}" type="presOf" srcId="{BC547E85-9048-4A81-9391-A198926453A6}" destId="{2A06FF38-3F65-4C35-807E-9EC1A0F46ABA}" srcOrd="0" destOrd="0" presId="urn:microsoft.com/office/officeart/2005/8/layout/bList2"/>
    <dgm:cxn modelId="{E8914012-3458-4037-AEB6-19801BC88D86}" type="presOf" srcId="{6D911979-B27F-41AE-8B8F-BDF1FFE261F9}" destId="{53DE7633-3987-44FE-81D2-A2D006C95D48}" srcOrd="0" destOrd="0" presId="urn:microsoft.com/office/officeart/2005/8/layout/bList2"/>
    <dgm:cxn modelId="{59FF721E-B29F-4A06-998C-AC98ECE10193}" srcId="{C2B08497-23E3-49E4-A57D-A1E43FC87794}" destId="{857F7289-3C0A-44D6-989E-1D219A102B8C}" srcOrd="0" destOrd="0" parTransId="{89F427F7-732D-49D2-9892-48278C371F90}" sibTransId="{B3041B54-A4E6-46E0-89D3-75A64020E099}"/>
    <dgm:cxn modelId="{DDA39121-0057-499C-986D-AA912AD5A6B6}" type="presOf" srcId="{B3041B54-A4E6-46E0-89D3-75A64020E099}" destId="{5E783D71-1045-40A3-962B-632D7FF92873}" srcOrd="0" destOrd="0" presId="urn:microsoft.com/office/officeart/2005/8/layout/bList2"/>
    <dgm:cxn modelId="{5D421B28-695D-46A4-A4FA-FF8FEAFBC106}" srcId="{6D911979-B27F-41AE-8B8F-BDF1FFE261F9}" destId="{E1CF4A3D-0F65-4702-A7F8-E809B3212B13}" srcOrd="0" destOrd="0" parTransId="{26351820-0A04-4218-BF88-3FDF96DB7226}" sibTransId="{7CC88E09-0050-422C-9FA5-EADB58BE7586}"/>
    <dgm:cxn modelId="{B336515D-02CF-43BF-BD5F-95E9DADB2481}" type="presOf" srcId="{FC485BFB-5FBA-4A28-87F8-3948AB5525E1}" destId="{A23BE7BC-7932-4C16-97D6-652525B498D0}" srcOrd="1" destOrd="0" presId="urn:microsoft.com/office/officeart/2005/8/layout/bList2"/>
    <dgm:cxn modelId="{C21EEA66-03CE-40CF-B199-564FA36DC2C1}" srcId="{C2B08497-23E3-49E4-A57D-A1E43FC87794}" destId="{6D911979-B27F-41AE-8B8F-BDF1FFE261F9}" srcOrd="2" destOrd="0" parTransId="{06213A4D-F351-4143-855E-67565948775D}" sibTransId="{B434D1C4-6D17-4BD5-A73C-F0287C4BC20E}"/>
    <dgm:cxn modelId="{CB87686D-B8EC-47CF-9470-20E9BA5A8310}" type="presOf" srcId="{857F7289-3C0A-44D6-989E-1D219A102B8C}" destId="{DF0D88F7-A019-4736-8116-373A8950B649}" srcOrd="0" destOrd="0" presId="urn:microsoft.com/office/officeart/2005/8/layout/bList2"/>
    <dgm:cxn modelId="{A5446657-053B-44B2-A325-68265C28C221}" type="presOf" srcId="{FC485BFB-5FBA-4A28-87F8-3948AB5525E1}" destId="{00B06FCE-F0C9-4885-A0F0-4C3BBA3B0BCF}" srcOrd="0" destOrd="0" presId="urn:microsoft.com/office/officeart/2005/8/layout/bList2"/>
    <dgm:cxn modelId="{6F016D57-41A9-4CDA-8065-7167A5B0F3F8}" type="presOf" srcId="{8857A394-F483-48CA-A7E5-D596116F3860}" destId="{A33D0BF0-10E6-4C72-8D69-8768D538D56F}" srcOrd="0" destOrd="0" presId="urn:microsoft.com/office/officeart/2005/8/layout/bList2"/>
    <dgm:cxn modelId="{138A9292-8122-445B-867F-31D4D1E84CBA}" type="presOf" srcId="{C2B08497-23E3-49E4-A57D-A1E43FC87794}" destId="{EBCAE3A1-16FB-419A-AE42-7ABE1A627980}" srcOrd="0" destOrd="0" presId="urn:microsoft.com/office/officeart/2005/8/layout/bList2"/>
    <dgm:cxn modelId="{F668AB9A-69A5-4B4B-9FF3-DF2802A7AC94}" type="presOf" srcId="{857F7289-3C0A-44D6-989E-1D219A102B8C}" destId="{C4D9147E-71E2-4388-A3D2-54D7B2934B22}" srcOrd="1" destOrd="0" presId="urn:microsoft.com/office/officeart/2005/8/layout/bList2"/>
    <dgm:cxn modelId="{6D18CEB0-7812-4103-AA42-0244FC3A265A}" srcId="{857F7289-3C0A-44D6-989E-1D219A102B8C}" destId="{9155D76A-69BF-493E-B3B2-1766ED71E3A7}" srcOrd="0" destOrd="0" parTransId="{8438D006-FDE7-4BEC-AC9D-2B5A2303A007}" sibTransId="{FE169C46-26C9-4645-9EB8-FA5D888D152F}"/>
    <dgm:cxn modelId="{B2D869C2-407F-406A-8D1B-CFA817889F44}" type="presOf" srcId="{E1CF4A3D-0F65-4702-A7F8-E809B3212B13}" destId="{41459091-0DB7-44AF-945B-004BD7EB37D0}" srcOrd="0" destOrd="0" presId="urn:microsoft.com/office/officeart/2005/8/layout/bList2"/>
    <dgm:cxn modelId="{F62A1FC8-12D6-486D-AB21-B8D3B84DCB7F}" type="presOf" srcId="{9155D76A-69BF-493E-B3B2-1766ED71E3A7}" destId="{40B9F323-C927-4287-B44C-BC4BD63346F3}" srcOrd="0" destOrd="0" presId="urn:microsoft.com/office/officeart/2005/8/layout/bList2"/>
    <dgm:cxn modelId="{5339AED1-65F7-4524-8CE4-6C4246AA3F87}" type="presOf" srcId="{6D911979-B27F-41AE-8B8F-BDF1FFE261F9}" destId="{DC0F4BF2-4495-448D-B6EB-7127A3B26B99}" srcOrd="1" destOrd="0" presId="urn:microsoft.com/office/officeart/2005/8/layout/bList2"/>
    <dgm:cxn modelId="{93D35FE8-015D-4B87-9966-E7743DF6FCBD}" srcId="{C2B08497-23E3-49E4-A57D-A1E43FC87794}" destId="{FC485BFB-5FBA-4A28-87F8-3948AB5525E1}" srcOrd="1" destOrd="0" parTransId="{B8E6C3D5-7ABA-4619-89D9-B4813529BBC0}" sibTransId="{8857A394-F483-48CA-A7E5-D596116F3860}"/>
    <dgm:cxn modelId="{41CF55F0-BFDB-4F3E-B677-AF611DA63CDE}" srcId="{FC485BFB-5FBA-4A28-87F8-3948AB5525E1}" destId="{BC547E85-9048-4A81-9391-A198926453A6}" srcOrd="0" destOrd="0" parTransId="{BA65E4B3-92FD-4063-A877-376AE3FE521F}" sibTransId="{2C7871BA-16A7-4223-92AC-A46557E25AFD}"/>
    <dgm:cxn modelId="{5B15A519-1223-490C-931E-C8E713A0E78B}" type="presParOf" srcId="{EBCAE3A1-16FB-419A-AE42-7ABE1A627980}" destId="{7267F4EF-A0FA-46DC-AFF8-B9CD5AE75BE4}" srcOrd="0" destOrd="0" presId="urn:microsoft.com/office/officeart/2005/8/layout/bList2"/>
    <dgm:cxn modelId="{3F6F5E93-1D90-4618-96B2-B900325D0B4C}" type="presParOf" srcId="{7267F4EF-A0FA-46DC-AFF8-B9CD5AE75BE4}" destId="{40B9F323-C927-4287-B44C-BC4BD63346F3}" srcOrd="0" destOrd="0" presId="urn:microsoft.com/office/officeart/2005/8/layout/bList2"/>
    <dgm:cxn modelId="{2E825D94-FE2E-41AB-8C6F-2F7BEB95574A}" type="presParOf" srcId="{7267F4EF-A0FA-46DC-AFF8-B9CD5AE75BE4}" destId="{DF0D88F7-A019-4736-8116-373A8950B649}" srcOrd="1" destOrd="0" presId="urn:microsoft.com/office/officeart/2005/8/layout/bList2"/>
    <dgm:cxn modelId="{4718A6F7-176B-4B85-9FDB-DE7F45322DD4}" type="presParOf" srcId="{7267F4EF-A0FA-46DC-AFF8-B9CD5AE75BE4}" destId="{C4D9147E-71E2-4388-A3D2-54D7B2934B22}" srcOrd="2" destOrd="0" presId="urn:microsoft.com/office/officeart/2005/8/layout/bList2"/>
    <dgm:cxn modelId="{80597BCC-2CAB-4C3D-BE30-04394181C5E1}" type="presParOf" srcId="{7267F4EF-A0FA-46DC-AFF8-B9CD5AE75BE4}" destId="{147BDAF4-0018-4A80-A53A-23371A641109}" srcOrd="3" destOrd="0" presId="urn:microsoft.com/office/officeart/2005/8/layout/bList2"/>
    <dgm:cxn modelId="{9187965C-D091-47FC-AE00-45CE149AEDCF}" type="presParOf" srcId="{EBCAE3A1-16FB-419A-AE42-7ABE1A627980}" destId="{5E783D71-1045-40A3-962B-632D7FF92873}" srcOrd="1" destOrd="0" presId="urn:microsoft.com/office/officeart/2005/8/layout/bList2"/>
    <dgm:cxn modelId="{05D70812-FF3D-4B2E-8FB3-2F34010DA07C}" type="presParOf" srcId="{EBCAE3A1-16FB-419A-AE42-7ABE1A627980}" destId="{40D82D56-888D-47A1-8E0A-A20831DFB52B}" srcOrd="2" destOrd="0" presId="urn:microsoft.com/office/officeart/2005/8/layout/bList2"/>
    <dgm:cxn modelId="{EAB9397C-DE37-48E0-9104-33180C121B63}" type="presParOf" srcId="{40D82D56-888D-47A1-8E0A-A20831DFB52B}" destId="{2A06FF38-3F65-4C35-807E-9EC1A0F46ABA}" srcOrd="0" destOrd="0" presId="urn:microsoft.com/office/officeart/2005/8/layout/bList2"/>
    <dgm:cxn modelId="{EA64A65D-71BC-4E86-A317-D5AB6A1804B6}" type="presParOf" srcId="{40D82D56-888D-47A1-8E0A-A20831DFB52B}" destId="{00B06FCE-F0C9-4885-A0F0-4C3BBA3B0BCF}" srcOrd="1" destOrd="0" presId="urn:microsoft.com/office/officeart/2005/8/layout/bList2"/>
    <dgm:cxn modelId="{47C7F5C4-7B7B-4E6F-800C-D3BC695F0C2C}" type="presParOf" srcId="{40D82D56-888D-47A1-8E0A-A20831DFB52B}" destId="{A23BE7BC-7932-4C16-97D6-652525B498D0}" srcOrd="2" destOrd="0" presId="urn:microsoft.com/office/officeart/2005/8/layout/bList2"/>
    <dgm:cxn modelId="{F18D2D93-9EEE-4DB8-B010-91F2D61E996C}" type="presParOf" srcId="{40D82D56-888D-47A1-8E0A-A20831DFB52B}" destId="{DB6B13BF-639C-4F26-B106-40472846BFD6}" srcOrd="3" destOrd="0" presId="urn:microsoft.com/office/officeart/2005/8/layout/bList2"/>
    <dgm:cxn modelId="{EFF07F74-01BB-4F37-B9B9-3D6AD3F46DB0}" type="presParOf" srcId="{EBCAE3A1-16FB-419A-AE42-7ABE1A627980}" destId="{A33D0BF0-10E6-4C72-8D69-8768D538D56F}" srcOrd="3" destOrd="0" presId="urn:microsoft.com/office/officeart/2005/8/layout/bList2"/>
    <dgm:cxn modelId="{B7C42743-EBBD-4158-B781-2F1D8C301430}" type="presParOf" srcId="{EBCAE3A1-16FB-419A-AE42-7ABE1A627980}" destId="{66290ADA-B71D-4F56-9E1E-F36AAEC91E10}" srcOrd="4" destOrd="0" presId="urn:microsoft.com/office/officeart/2005/8/layout/bList2"/>
    <dgm:cxn modelId="{596BC7F8-81C6-4FEF-B046-E4238CB493DC}" type="presParOf" srcId="{66290ADA-B71D-4F56-9E1E-F36AAEC91E10}" destId="{41459091-0DB7-44AF-945B-004BD7EB37D0}" srcOrd="0" destOrd="0" presId="urn:microsoft.com/office/officeart/2005/8/layout/bList2"/>
    <dgm:cxn modelId="{BD687827-B69B-46F5-8076-79C5F5F6A207}" type="presParOf" srcId="{66290ADA-B71D-4F56-9E1E-F36AAEC91E10}" destId="{53DE7633-3987-44FE-81D2-A2D006C95D48}" srcOrd="1" destOrd="0" presId="urn:microsoft.com/office/officeart/2005/8/layout/bList2"/>
    <dgm:cxn modelId="{95707448-7A66-4D35-B8FD-0360C3E10222}" type="presParOf" srcId="{66290ADA-B71D-4F56-9E1E-F36AAEC91E10}" destId="{DC0F4BF2-4495-448D-B6EB-7127A3B26B99}" srcOrd="2" destOrd="0" presId="urn:microsoft.com/office/officeart/2005/8/layout/bList2"/>
    <dgm:cxn modelId="{F0893647-D0A9-49D0-AF61-98777BE9E54A}" type="presParOf" srcId="{66290ADA-B71D-4F56-9E1E-F36AAEC91E10}" destId="{3F4EB1CE-4C5E-4D6D-8E55-99D3ACE7EB8B}"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7CE965-B2DF-4951-BB75-FFEB3F74ECC8}" type="doc">
      <dgm:prSet loTypeId="urn:microsoft.com/office/officeart/2005/8/layout/bList2" loCatId="list" qsTypeId="urn:microsoft.com/office/officeart/2005/8/quickstyle/simple1" qsCatId="simple" csTypeId="urn:microsoft.com/office/officeart/2005/8/colors/accent1_2" csCatId="accent1" phldr="1"/>
      <dgm:spPr/>
    </dgm:pt>
    <dgm:pt modelId="{69EFD0A1-B103-468C-BACE-8D792F904C80}">
      <dgm:prSet phldrT="[טקסט]" custT="1"/>
      <dgm:spPr/>
      <dgm:t>
        <a:bodyPr/>
        <a:lstStyle/>
        <a:p>
          <a:pPr algn="ctr" rtl="1"/>
          <a:r>
            <a:rPr lang="en-US" sz="1600" b="1" dirty="0">
              <a:ln>
                <a:solidFill>
                  <a:srgbClr val="FFC000"/>
                </a:solidFill>
              </a:ln>
              <a:solidFill>
                <a:srgbClr val="FFC000"/>
              </a:solidFill>
            </a:rPr>
            <a:t>Accessibility</a:t>
          </a:r>
          <a:endParaRPr lang="he-IL" sz="1600" b="1" dirty="0">
            <a:ln>
              <a:solidFill>
                <a:srgbClr val="FFC000"/>
              </a:solidFill>
            </a:ln>
            <a:solidFill>
              <a:srgbClr val="FFC000"/>
            </a:solidFill>
          </a:endParaRPr>
        </a:p>
      </dgm:t>
    </dgm:pt>
    <dgm:pt modelId="{F0192E5E-F807-4212-B91E-5A3D03D85B1F}" type="parTrans" cxnId="{A6E840DF-6BA0-4229-BAA9-0F2611242489}">
      <dgm:prSet/>
      <dgm:spPr/>
      <dgm:t>
        <a:bodyPr/>
        <a:lstStyle/>
        <a:p>
          <a:pPr rtl="1"/>
          <a:endParaRPr lang="he-IL"/>
        </a:p>
      </dgm:t>
    </dgm:pt>
    <dgm:pt modelId="{7AD63AC2-E41C-4292-ADAA-1348EC3607E6}" type="sibTrans" cxnId="{A6E840DF-6BA0-4229-BAA9-0F2611242489}">
      <dgm:prSet/>
      <dgm:spPr/>
      <dgm:t>
        <a:bodyPr/>
        <a:lstStyle/>
        <a:p>
          <a:pPr rtl="1"/>
          <a:endParaRPr lang="he-IL"/>
        </a:p>
      </dgm:t>
    </dgm:pt>
    <dgm:pt modelId="{B07D2923-1299-48A9-B956-B103FA63DBF6}">
      <dgm:prSet phldrT="[טקסט]" custT="1"/>
      <dgm:spPr/>
      <dgm:t>
        <a:bodyPr/>
        <a:lstStyle/>
        <a:p>
          <a:pPr algn="ctr" rtl="1"/>
          <a:r>
            <a:rPr lang="en-US" sz="1700" b="1" dirty="0">
              <a:ln>
                <a:solidFill>
                  <a:srgbClr val="FFC000"/>
                </a:solidFill>
              </a:ln>
              <a:solidFill>
                <a:srgbClr val="FFC000"/>
              </a:solidFill>
            </a:rPr>
            <a:t>Usability</a:t>
          </a:r>
          <a:endParaRPr lang="he-IL" sz="1700" b="1" dirty="0">
            <a:ln>
              <a:solidFill>
                <a:srgbClr val="FFC000"/>
              </a:solidFill>
            </a:ln>
            <a:solidFill>
              <a:srgbClr val="FFC000"/>
            </a:solidFill>
          </a:endParaRPr>
        </a:p>
      </dgm:t>
    </dgm:pt>
    <dgm:pt modelId="{272321AA-0A76-4160-BD0B-9645FC8486B0}" type="parTrans" cxnId="{B4BED9E4-59E9-4B50-9BAC-CAAF6F90BD58}">
      <dgm:prSet/>
      <dgm:spPr/>
      <dgm:t>
        <a:bodyPr/>
        <a:lstStyle/>
        <a:p>
          <a:pPr rtl="1"/>
          <a:endParaRPr lang="he-IL"/>
        </a:p>
      </dgm:t>
    </dgm:pt>
    <dgm:pt modelId="{1C42594B-5FB0-4100-9A6C-B9137F7796D4}" type="sibTrans" cxnId="{B4BED9E4-59E9-4B50-9BAC-CAAF6F90BD58}">
      <dgm:prSet/>
      <dgm:spPr/>
      <dgm:t>
        <a:bodyPr/>
        <a:lstStyle/>
        <a:p>
          <a:pPr rtl="1"/>
          <a:endParaRPr lang="he-IL"/>
        </a:p>
      </dgm:t>
    </dgm:pt>
    <dgm:pt modelId="{6F7482B8-DE09-4CD8-BDA2-71F8C3EF2AFE}">
      <dgm:prSet phldrT="[טקסט]" custT="1"/>
      <dgm:spPr/>
      <dgm:t>
        <a:bodyPr/>
        <a:lstStyle/>
        <a:p>
          <a:pPr algn="ctr" rtl="1"/>
          <a:r>
            <a:rPr lang="en-US" sz="1800" b="1" dirty="0" err="1">
              <a:ln>
                <a:solidFill>
                  <a:srgbClr val="FFC000"/>
                </a:solidFill>
              </a:ln>
              <a:solidFill>
                <a:srgbClr val="FFC000"/>
              </a:solidFill>
            </a:rPr>
            <a:t>Gui</a:t>
          </a:r>
          <a:endParaRPr lang="he-IL" sz="1800" b="1" dirty="0">
            <a:ln>
              <a:solidFill>
                <a:srgbClr val="FFC000"/>
              </a:solidFill>
            </a:ln>
            <a:solidFill>
              <a:srgbClr val="FFC000"/>
            </a:solidFill>
          </a:endParaRPr>
        </a:p>
      </dgm:t>
    </dgm:pt>
    <dgm:pt modelId="{16450189-1CE7-4ED0-9952-1210C6628FD9}" type="parTrans" cxnId="{EAFCB5E3-52A0-45DF-973D-57547A8E7CDA}">
      <dgm:prSet/>
      <dgm:spPr/>
      <dgm:t>
        <a:bodyPr/>
        <a:lstStyle/>
        <a:p>
          <a:pPr rtl="1"/>
          <a:endParaRPr lang="he-IL"/>
        </a:p>
      </dgm:t>
    </dgm:pt>
    <dgm:pt modelId="{78E4217C-0B91-4351-9770-29633C7FCA0E}" type="sibTrans" cxnId="{EAFCB5E3-52A0-45DF-973D-57547A8E7CDA}">
      <dgm:prSet/>
      <dgm:spPr/>
      <dgm:t>
        <a:bodyPr/>
        <a:lstStyle/>
        <a:p>
          <a:pPr rtl="1"/>
          <a:endParaRPr lang="he-IL"/>
        </a:p>
      </dgm:t>
    </dgm:pt>
    <dgm:pt modelId="{F6405781-E8A2-4A6B-B114-AF04A672E271}">
      <dgm:prSet custT="1"/>
      <dgm:spPr>
        <a:effectLst>
          <a:glow rad="228600">
            <a:schemeClr val="accent3">
              <a:satMod val="175000"/>
              <a:alpha val="40000"/>
            </a:schemeClr>
          </a:glow>
          <a:innerShdw blurRad="63500" dist="50800" dir="16200000">
            <a:prstClr val="black">
              <a:alpha val="50000"/>
            </a:prstClr>
          </a:innerShdw>
        </a:effectLst>
      </dgm:spPr>
      <dgm:t>
        <a:bodyPr anchor="ctr"/>
        <a:lstStyle/>
        <a:p>
          <a:pPr algn="ctr" rtl="1">
            <a:buNone/>
          </a:pPr>
          <a:r>
            <a:rPr lang="he-IL" sz="1800" b="1" dirty="0"/>
            <a:t>בדיקת תקינות המסכים והעיצוב</a:t>
          </a:r>
        </a:p>
      </dgm:t>
    </dgm:pt>
    <dgm:pt modelId="{054B09B5-6319-403C-ABD4-598F19EDE06D}" type="parTrans" cxnId="{293BB9DE-9823-4BB5-945E-60964FA371D9}">
      <dgm:prSet/>
      <dgm:spPr/>
      <dgm:t>
        <a:bodyPr/>
        <a:lstStyle/>
        <a:p>
          <a:pPr rtl="1"/>
          <a:endParaRPr lang="he-IL"/>
        </a:p>
      </dgm:t>
    </dgm:pt>
    <dgm:pt modelId="{DA930B43-A168-4CCA-86EC-DBC956558464}" type="sibTrans" cxnId="{293BB9DE-9823-4BB5-945E-60964FA371D9}">
      <dgm:prSet/>
      <dgm:spPr/>
      <dgm:t>
        <a:bodyPr/>
        <a:lstStyle/>
        <a:p>
          <a:pPr rtl="1"/>
          <a:endParaRPr lang="he-IL"/>
        </a:p>
      </dgm:t>
    </dgm:pt>
    <dgm:pt modelId="{8E247C46-E6D9-4A98-863E-6C34A6C9BB23}">
      <dgm:prSet custT="1"/>
      <dgm:spPr>
        <a:effectLst>
          <a:glow rad="228600">
            <a:schemeClr val="accent3">
              <a:satMod val="175000"/>
              <a:alpha val="40000"/>
            </a:schemeClr>
          </a:glow>
          <a:innerShdw blurRad="63500" dist="50800" dir="16200000">
            <a:prstClr val="black">
              <a:alpha val="50000"/>
            </a:prstClr>
          </a:innerShdw>
        </a:effectLst>
      </dgm:spPr>
      <dgm:t>
        <a:bodyPr anchor="ctr"/>
        <a:lstStyle/>
        <a:p>
          <a:pPr algn="ctr" rtl="1">
            <a:buNone/>
          </a:pPr>
          <a:r>
            <a:rPr lang="he-IL" sz="1800" b="1" dirty="0"/>
            <a:t>רמת נוחיות השימוש באפליקציה, פשטות ואחידות</a:t>
          </a:r>
        </a:p>
      </dgm:t>
    </dgm:pt>
    <dgm:pt modelId="{0CA073C4-CB5D-4948-BEC9-A38922B0B630}" type="parTrans" cxnId="{2AB1DCBA-352F-4C09-93C0-D0C74FA9AEE3}">
      <dgm:prSet/>
      <dgm:spPr/>
      <dgm:t>
        <a:bodyPr/>
        <a:lstStyle/>
        <a:p>
          <a:pPr rtl="1"/>
          <a:endParaRPr lang="he-IL"/>
        </a:p>
      </dgm:t>
    </dgm:pt>
    <dgm:pt modelId="{334AA42D-7B0E-4FFB-BF28-3D12D603B7BE}" type="sibTrans" cxnId="{2AB1DCBA-352F-4C09-93C0-D0C74FA9AEE3}">
      <dgm:prSet/>
      <dgm:spPr/>
      <dgm:t>
        <a:bodyPr/>
        <a:lstStyle/>
        <a:p>
          <a:pPr rtl="1"/>
          <a:endParaRPr lang="he-IL"/>
        </a:p>
      </dgm:t>
    </dgm:pt>
    <dgm:pt modelId="{994FD408-1F79-4881-89E3-AA35279C0888}">
      <dgm:prSet custT="1"/>
      <dgm:spPr>
        <a:effectLst>
          <a:glow rad="228600">
            <a:schemeClr val="accent3">
              <a:satMod val="175000"/>
              <a:alpha val="40000"/>
            </a:schemeClr>
          </a:glow>
          <a:innerShdw blurRad="63500" dist="50800" dir="16200000">
            <a:prstClr val="black">
              <a:alpha val="50000"/>
            </a:prstClr>
          </a:innerShdw>
        </a:effectLst>
      </dgm:spPr>
      <dgm:t>
        <a:bodyPr anchor="ctr"/>
        <a:lstStyle/>
        <a:p>
          <a:pPr algn="ctr" rtl="1">
            <a:buNone/>
          </a:pPr>
          <a:r>
            <a:rPr lang="he-IL" sz="1800" b="1" dirty="0"/>
            <a:t>הנגשת האפליקציה לסלולר לבעלי מוגבלויות</a:t>
          </a:r>
        </a:p>
      </dgm:t>
    </dgm:pt>
    <dgm:pt modelId="{F8099EEE-B465-428F-BEBF-B8D931C4BF8B}" type="parTrans" cxnId="{2497856F-37D4-4A51-90DF-6F60997CCCD6}">
      <dgm:prSet/>
      <dgm:spPr/>
      <dgm:t>
        <a:bodyPr/>
        <a:lstStyle/>
        <a:p>
          <a:pPr rtl="1"/>
          <a:endParaRPr lang="he-IL"/>
        </a:p>
      </dgm:t>
    </dgm:pt>
    <dgm:pt modelId="{267324CF-593A-48C3-8455-22CE929F7C9E}" type="sibTrans" cxnId="{2497856F-37D4-4A51-90DF-6F60997CCCD6}">
      <dgm:prSet/>
      <dgm:spPr/>
      <dgm:t>
        <a:bodyPr/>
        <a:lstStyle/>
        <a:p>
          <a:pPr rtl="1"/>
          <a:endParaRPr lang="he-IL"/>
        </a:p>
      </dgm:t>
    </dgm:pt>
    <dgm:pt modelId="{D606BD4F-CAFF-4F98-9A23-652B62530737}" type="pres">
      <dgm:prSet presAssocID="{557CE965-B2DF-4951-BB75-FFEB3F74ECC8}" presName="diagram" presStyleCnt="0">
        <dgm:presLayoutVars>
          <dgm:dir/>
          <dgm:animLvl val="lvl"/>
          <dgm:resizeHandles val="exact"/>
        </dgm:presLayoutVars>
      </dgm:prSet>
      <dgm:spPr/>
    </dgm:pt>
    <dgm:pt modelId="{D8D7AEA8-9D2D-4C4F-A140-C584DA53B1D0}" type="pres">
      <dgm:prSet presAssocID="{69EFD0A1-B103-468C-BACE-8D792F904C80}" presName="compNode" presStyleCnt="0"/>
      <dgm:spPr/>
    </dgm:pt>
    <dgm:pt modelId="{89AF84F1-F247-4C41-8C7D-65A4924E3CE4}" type="pres">
      <dgm:prSet presAssocID="{69EFD0A1-B103-468C-BACE-8D792F904C80}" presName="childRect" presStyleLbl="bgAcc1" presStyleIdx="0" presStyleCnt="3">
        <dgm:presLayoutVars>
          <dgm:bulletEnabled val="1"/>
        </dgm:presLayoutVars>
      </dgm:prSet>
      <dgm:spPr/>
    </dgm:pt>
    <dgm:pt modelId="{A28E86F7-2617-441C-BFB0-B19108537247}" type="pres">
      <dgm:prSet presAssocID="{69EFD0A1-B103-468C-BACE-8D792F904C80}" presName="parentText" presStyleLbl="node1" presStyleIdx="0" presStyleCnt="0">
        <dgm:presLayoutVars>
          <dgm:chMax val="0"/>
          <dgm:bulletEnabled val="1"/>
        </dgm:presLayoutVars>
      </dgm:prSet>
      <dgm:spPr/>
    </dgm:pt>
    <dgm:pt modelId="{D50F2B54-0065-4F00-8AF3-BC3F764A1B9C}" type="pres">
      <dgm:prSet presAssocID="{69EFD0A1-B103-468C-BACE-8D792F904C80}" presName="parentRect" presStyleLbl="alignNode1" presStyleIdx="0" presStyleCnt="3"/>
      <dgm:spPr/>
    </dgm:pt>
    <dgm:pt modelId="{F48528D8-2055-4322-A58E-0288C9E8DC0A}" type="pres">
      <dgm:prSet presAssocID="{69EFD0A1-B103-468C-BACE-8D792F904C80}" presName="adorn" presStyleLbl="fgAccFollow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dgm:spPr>
    </dgm:pt>
    <dgm:pt modelId="{A460BB8A-AF84-48E7-8AA8-8812C42F487E}" type="pres">
      <dgm:prSet presAssocID="{7AD63AC2-E41C-4292-ADAA-1348EC3607E6}" presName="sibTrans" presStyleLbl="sibTrans2D1" presStyleIdx="0" presStyleCnt="0"/>
      <dgm:spPr/>
    </dgm:pt>
    <dgm:pt modelId="{D4AFB164-389D-4764-BF87-2CEC6AB08D32}" type="pres">
      <dgm:prSet presAssocID="{B07D2923-1299-48A9-B956-B103FA63DBF6}" presName="compNode" presStyleCnt="0"/>
      <dgm:spPr/>
    </dgm:pt>
    <dgm:pt modelId="{E55A50C7-F147-4F2E-A22A-39D14F5A4F51}" type="pres">
      <dgm:prSet presAssocID="{B07D2923-1299-48A9-B956-B103FA63DBF6}" presName="childRect" presStyleLbl="bgAcc1" presStyleIdx="1" presStyleCnt="3">
        <dgm:presLayoutVars>
          <dgm:bulletEnabled val="1"/>
        </dgm:presLayoutVars>
      </dgm:prSet>
      <dgm:spPr/>
    </dgm:pt>
    <dgm:pt modelId="{985558BA-174D-434E-8271-98715CDF9EFC}" type="pres">
      <dgm:prSet presAssocID="{B07D2923-1299-48A9-B956-B103FA63DBF6}" presName="parentText" presStyleLbl="node1" presStyleIdx="0" presStyleCnt="0">
        <dgm:presLayoutVars>
          <dgm:chMax val="0"/>
          <dgm:bulletEnabled val="1"/>
        </dgm:presLayoutVars>
      </dgm:prSet>
      <dgm:spPr/>
    </dgm:pt>
    <dgm:pt modelId="{33E1B9C9-3576-4928-B818-01983167BF11}" type="pres">
      <dgm:prSet presAssocID="{B07D2923-1299-48A9-B956-B103FA63DBF6}" presName="parentRect" presStyleLbl="alignNode1" presStyleIdx="1" presStyleCnt="3"/>
      <dgm:spPr/>
    </dgm:pt>
    <dgm:pt modelId="{2B5FCDD3-3205-48CA-8736-AA258F53592E}" type="pres">
      <dgm:prSet presAssocID="{B07D2923-1299-48A9-B956-B103FA63DBF6}" presName="adorn" presStyleLbl="fgAccFollowNode1" presStyleIdx="1" presStyleCnt="3"/>
      <dgm:spPr>
        <a:blipFill>
          <a:blip xmlns:r="http://schemas.openxmlformats.org/officeDocument/2006/relationships" r:embed="rId2"/>
          <a:srcRect/>
          <a:stretch>
            <a:fillRect l="-15000" r="-15000"/>
          </a:stretch>
        </a:blipFill>
      </dgm:spPr>
    </dgm:pt>
    <dgm:pt modelId="{99F4DB63-9FAE-4FCA-ABF7-CA48DB40C622}" type="pres">
      <dgm:prSet presAssocID="{1C42594B-5FB0-4100-9A6C-B9137F7796D4}" presName="sibTrans" presStyleLbl="sibTrans2D1" presStyleIdx="0" presStyleCnt="0"/>
      <dgm:spPr/>
    </dgm:pt>
    <dgm:pt modelId="{21FE10F3-8499-4ABB-A74B-13A7A4950E30}" type="pres">
      <dgm:prSet presAssocID="{6F7482B8-DE09-4CD8-BDA2-71F8C3EF2AFE}" presName="compNode" presStyleCnt="0"/>
      <dgm:spPr/>
    </dgm:pt>
    <dgm:pt modelId="{31C11611-5602-4910-BB5A-D8DF17C77E58}" type="pres">
      <dgm:prSet presAssocID="{6F7482B8-DE09-4CD8-BDA2-71F8C3EF2AFE}" presName="childRect" presStyleLbl="bgAcc1" presStyleIdx="2" presStyleCnt="3">
        <dgm:presLayoutVars>
          <dgm:bulletEnabled val="1"/>
        </dgm:presLayoutVars>
      </dgm:prSet>
      <dgm:spPr/>
    </dgm:pt>
    <dgm:pt modelId="{6C067012-25B3-4879-8FAA-47AD248D9A61}" type="pres">
      <dgm:prSet presAssocID="{6F7482B8-DE09-4CD8-BDA2-71F8C3EF2AFE}" presName="parentText" presStyleLbl="node1" presStyleIdx="0" presStyleCnt="0">
        <dgm:presLayoutVars>
          <dgm:chMax val="0"/>
          <dgm:bulletEnabled val="1"/>
        </dgm:presLayoutVars>
      </dgm:prSet>
      <dgm:spPr/>
    </dgm:pt>
    <dgm:pt modelId="{05A039D4-49B9-43C7-B100-DE3B1B5603E0}" type="pres">
      <dgm:prSet presAssocID="{6F7482B8-DE09-4CD8-BDA2-71F8C3EF2AFE}" presName="parentRect" presStyleLbl="alignNode1" presStyleIdx="2" presStyleCnt="3"/>
      <dgm:spPr/>
    </dgm:pt>
    <dgm:pt modelId="{609FC916-B125-4D13-9C62-04FB920D1781}" type="pres">
      <dgm:prSet presAssocID="{6F7482B8-DE09-4CD8-BDA2-71F8C3EF2AFE}" presName="adorn" presStyleLbl="fgAccFollow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75000" r="-75000"/>
          </a:stretch>
        </a:blipFill>
      </dgm:spPr>
    </dgm:pt>
  </dgm:ptLst>
  <dgm:cxnLst>
    <dgm:cxn modelId="{E4B2B30F-54BF-4287-A82A-B5EAA37C5B58}" type="presOf" srcId="{6F7482B8-DE09-4CD8-BDA2-71F8C3EF2AFE}" destId="{05A039D4-49B9-43C7-B100-DE3B1B5603E0}" srcOrd="1" destOrd="0" presId="urn:microsoft.com/office/officeart/2005/8/layout/bList2"/>
    <dgm:cxn modelId="{CA833A19-052E-4995-8AF4-101711F0376D}" type="presOf" srcId="{B07D2923-1299-48A9-B956-B103FA63DBF6}" destId="{985558BA-174D-434E-8271-98715CDF9EFC}" srcOrd="0" destOrd="0" presId="urn:microsoft.com/office/officeart/2005/8/layout/bList2"/>
    <dgm:cxn modelId="{B770F32B-7658-405D-8457-E29957E668DF}" type="presOf" srcId="{1C42594B-5FB0-4100-9A6C-B9137F7796D4}" destId="{99F4DB63-9FAE-4FCA-ABF7-CA48DB40C622}" srcOrd="0" destOrd="0" presId="urn:microsoft.com/office/officeart/2005/8/layout/bList2"/>
    <dgm:cxn modelId="{60859A2D-3836-4A02-AB1B-086E39D90778}" type="presOf" srcId="{6F7482B8-DE09-4CD8-BDA2-71F8C3EF2AFE}" destId="{6C067012-25B3-4879-8FAA-47AD248D9A61}" srcOrd="0" destOrd="0" presId="urn:microsoft.com/office/officeart/2005/8/layout/bList2"/>
    <dgm:cxn modelId="{5354E53A-A4BA-4AD0-928B-FA99C1C36853}" type="presOf" srcId="{557CE965-B2DF-4951-BB75-FFEB3F74ECC8}" destId="{D606BD4F-CAFF-4F98-9A23-652B62530737}" srcOrd="0" destOrd="0" presId="urn:microsoft.com/office/officeart/2005/8/layout/bList2"/>
    <dgm:cxn modelId="{A203AB5C-75C9-4B26-AF8B-C0D842E46F2D}" type="presOf" srcId="{8E247C46-E6D9-4A98-863E-6C34A6C9BB23}" destId="{E55A50C7-F147-4F2E-A22A-39D14F5A4F51}" srcOrd="0" destOrd="0" presId="urn:microsoft.com/office/officeart/2005/8/layout/bList2"/>
    <dgm:cxn modelId="{2497856F-37D4-4A51-90DF-6F60997CCCD6}" srcId="{69EFD0A1-B103-468C-BACE-8D792F904C80}" destId="{994FD408-1F79-4881-89E3-AA35279C0888}" srcOrd="0" destOrd="0" parTransId="{F8099EEE-B465-428F-BEBF-B8D931C4BF8B}" sibTransId="{267324CF-593A-48C3-8455-22CE929F7C9E}"/>
    <dgm:cxn modelId="{8B572E56-717F-4CEF-B7F7-6E7A50BEFD24}" type="presOf" srcId="{994FD408-1F79-4881-89E3-AA35279C0888}" destId="{89AF84F1-F247-4C41-8C7D-65A4924E3CE4}" srcOrd="0" destOrd="0" presId="urn:microsoft.com/office/officeart/2005/8/layout/bList2"/>
    <dgm:cxn modelId="{F4B63497-A566-4A66-A4F0-0B573E31E91F}" type="presOf" srcId="{B07D2923-1299-48A9-B956-B103FA63DBF6}" destId="{33E1B9C9-3576-4928-B818-01983167BF11}" srcOrd="1" destOrd="0" presId="urn:microsoft.com/office/officeart/2005/8/layout/bList2"/>
    <dgm:cxn modelId="{2AB1DCBA-352F-4C09-93C0-D0C74FA9AEE3}" srcId="{B07D2923-1299-48A9-B956-B103FA63DBF6}" destId="{8E247C46-E6D9-4A98-863E-6C34A6C9BB23}" srcOrd="0" destOrd="0" parTransId="{0CA073C4-CB5D-4948-BEC9-A38922B0B630}" sibTransId="{334AA42D-7B0E-4FFB-BF28-3D12D603B7BE}"/>
    <dgm:cxn modelId="{67281FC6-6E8F-42EF-A7D4-6BCB83232C37}" type="presOf" srcId="{7AD63AC2-E41C-4292-ADAA-1348EC3607E6}" destId="{A460BB8A-AF84-48E7-8AA8-8812C42F487E}" srcOrd="0" destOrd="0" presId="urn:microsoft.com/office/officeart/2005/8/layout/bList2"/>
    <dgm:cxn modelId="{0E010CD5-9609-4D08-9F61-0C9A295F39F0}" type="presOf" srcId="{F6405781-E8A2-4A6B-B114-AF04A672E271}" destId="{31C11611-5602-4910-BB5A-D8DF17C77E58}" srcOrd="0" destOrd="0" presId="urn:microsoft.com/office/officeart/2005/8/layout/bList2"/>
    <dgm:cxn modelId="{293BB9DE-9823-4BB5-945E-60964FA371D9}" srcId="{6F7482B8-DE09-4CD8-BDA2-71F8C3EF2AFE}" destId="{F6405781-E8A2-4A6B-B114-AF04A672E271}" srcOrd="0" destOrd="0" parTransId="{054B09B5-6319-403C-ABD4-598F19EDE06D}" sibTransId="{DA930B43-A168-4CCA-86EC-DBC956558464}"/>
    <dgm:cxn modelId="{A13DD6DE-DC0A-49AA-A3EA-C07A195B8DB2}" type="presOf" srcId="{69EFD0A1-B103-468C-BACE-8D792F904C80}" destId="{A28E86F7-2617-441C-BFB0-B19108537247}" srcOrd="0" destOrd="0" presId="urn:microsoft.com/office/officeart/2005/8/layout/bList2"/>
    <dgm:cxn modelId="{A6E840DF-6BA0-4229-BAA9-0F2611242489}" srcId="{557CE965-B2DF-4951-BB75-FFEB3F74ECC8}" destId="{69EFD0A1-B103-468C-BACE-8D792F904C80}" srcOrd="0" destOrd="0" parTransId="{F0192E5E-F807-4212-B91E-5A3D03D85B1F}" sibTransId="{7AD63AC2-E41C-4292-ADAA-1348EC3607E6}"/>
    <dgm:cxn modelId="{EAFCB5E3-52A0-45DF-973D-57547A8E7CDA}" srcId="{557CE965-B2DF-4951-BB75-FFEB3F74ECC8}" destId="{6F7482B8-DE09-4CD8-BDA2-71F8C3EF2AFE}" srcOrd="2" destOrd="0" parTransId="{16450189-1CE7-4ED0-9952-1210C6628FD9}" sibTransId="{78E4217C-0B91-4351-9770-29633C7FCA0E}"/>
    <dgm:cxn modelId="{B4BED9E4-59E9-4B50-9BAC-CAAF6F90BD58}" srcId="{557CE965-B2DF-4951-BB75-FFEB3F74ECC8}" destId="{B07D2923-1299-48A9-B956-B103FA63DBF6}" srcOrd="1" destOrd="0" parTransId="{272321AA-0A76-4160-BD0B-9645FC8486B0}" sibTransId="{1C42594B-5FB0-4100-9A6C-B9137F7796D4}"/>
    <dgm:cxn modelId="{3E390FE5-4DC6-47AE-BB00-AB950BC7C59B}" type="presOf" srcId="{69EFD0A1-B103-468C-BACE-8D792F904C80}" destId="{D50F2B54-0065-4F00-8AF3-BC3F764A1B9C}" srcOrd="1" destOrd="0" presId="urn:microsoft.com/office/officeart/2005/8/layout/bList2"/>
    <dgm:cxn modelId="{4553ACF2-9157-4E93-A07A-C958BC5D38A1}" type="presParOf" srcId="{D606BD4F-CAFF-4F98-9A23-652B62530737}" destId="{D8D7AEA8-9D2D-4C4F-A140-C584DA53B1D0}" srcOrd="0" destOrd="0" presId="urn:microsoft.com/office/officeart/2005/8/layout/bList2"/>
    <dgm:cxn modelId="{99561205-911A-4C8A-B9E0-C3778E8F7B01}" type="presParOf" srcId="{D8D7AEA8-9D2D-4C4F-A140-C584DA53B1D0}" destId="{89AF84F1-F247-4C41-8C7D-65A4924E3CE4}" srcOrd="0" destOrd="0" presId="urn:microsoft.com/office/officeart/2005/8/layout/bList2"/>
    <dgm:cxn modelId="{3DD3F6DC-C3F0-44CD-B636-4B34FBFC2625}" type="presParOf" srcId="{D8D7AEA8-9D2D-4C4F-A140-C584DA53B1D0}" destId="{A28E86F7-2617-441C-BFB0-B19108537247}" srcOrd="1" destOrd="0" presId="urn:microsoft.com/office/officeart/2005/8/layout/bList2"/>
    <dgm:cxn modelId="{A46C075D-BA11-4573-91AA-528941EA7A01}" type="presParOf" srcId="{D8D7AEA8-9D2D-4C4F-A140-C584DA53B1D0}" destId="{D50F2B54-0065-4F00-8AF3-BC3F764A1B9C}" srcOrd="2" destOrd="0" presId="urn:microsoft.com/office/officeart/2005/8/layout/bList2"/>
    <dgm:cxn modelId="{7943147A-7088-4C73-915D-3774348AC517}" type="presParOf" srcId="{D8D7AEA8-9D2D-4C4F-A140-C584DA53B1D0}" destId="{F48528D8-2055-4322-A58E-0288C9E8DC0A}" srcOrd="3" destOrd="0" presId="urn:microsoft.com/office/officeart/2005/8/layout/bList2"/>
    <dgm:cxn modelId="{1A05A0BB-727E-4337-8333-2FECF6DAD8E2}" type="presParOf" srcId="{D606BD4F-CAFF-4F98-9A23-652B62530737}" destId="{A460BB8A-AF84-48E7-8AA8-8812C42F487E}" srcOrd="1" destOrd="0" presId="urn:microsoft.com/office/officeart/2005/8/layout/bList2"/>
    <dgm:cxn modelId="{41CD2A55-56F8-4F6E-8869-CD1C47BE6823}" type="presParOf" srcId="{D606BD4F-CAFF-4F98-9A23-652B62530737}" destId="{D4AFB164-389D-4764-BF87-2CEC6AB08D32}" srcOrd="2" destOrd="0" presId="urn:microsoft.com/office/officeart/2005/8/layout/bList2"/>
    <dgm:cxn modelId="{E13AF93B-2527-4899-B507-A2F7EBE377B6}" type="presParOf" srcId="{D4AFB164-389D-4764-BF87-2CEC6AB08D32}" destId="{E55A50C7-F147-4F2E-A22A-39D14F5A4F51}" srcOrd="0" destOrd="0" presId="urn:microsoft.com/office/officeart/2005/8/layout/bList2"/>
    <dgm:cxn modelId="{1FD8DFD7-8BFF-4C07-A2AF-A3AB0125B087}" type="presParOf" srcId="{D4AFB164-389D-4764-BF87-2CEC6AB08D32}" destId="{985558BA-174D-434E-8271-98715CDF9EFC}" srcOrd="1" destOrd="0" presId="urn:microsoft.com/office/officeart/2005/8/layout/bList2"/>
    <dgm:cxn modelId="{C6031626-8315-4646-B89D-249FE6B71947}" type="presParOf" srcId="{D4AFB164-389D-4764-BF87-2CEC6AB08D32}" destId="{33E1B9C9-3576-4928-B818-01983167BF11}" srcOrd="2" destOrd="0" presId="urn:microsoft.com/office/officeart/2005/8/layout/bList2"/>
    <dgm:cxn modelId="{C2A6CACA-C5CC-42B5-A6C0-5A6BB75700F1}" type="presParOf" srcId="{D4AFB164-389D-4764-BF87-2CEC6AB08D32}" destId="{2B5FCDD3-3205-48CA-8736-AA258F53592E}" srcOrd="3" destOrd="0" presId="urn:microsoft.com/office/officeart/2005/8/layout/bList2"/>
    <dgm:cxn modelId="{8D9C25CD-342C-4DD6-8F54-7A1DBA8FBD44}" type="presParOf" srcId="{D606BD4F-CAFF-4F98-9A23-652B62530737}" destId="{99F4DB63-9FAE-4FCA-ABF7-CA48DB40C622}" srcOrd="3" destOrd="0" presId="urn:microsoft.com/office/officeart/2005/8/layout/bList2"/>
    <dgm:cxn modelId="{F38B77BE-18E4-428A-A223-F0793B12CBB1}" type="presParOf" srcId="{D606BD4F-CAFF-4F98-9A23-652B62530737}" destId="{21FE10F3-8499-4ABB-A74B-13A7A4950E30}" srcOrd="4" destOrd="0" presId="urn:microsoft.com/office/officeart/2005/8/layout/bList2"/>
    <dgm:cxn modelId="{79F4257D-4581-45E7-9D70-BFD80239F1C5}" type="presParOf" srcId="{21FE10F3-8499-4ABB-A74B-13A7A4950E30}" destId="{31C11611-5602-4910-BB5A-D8DF17C77E58}" srcOrd="0" destOrd="0" presId="urn:microsoft.com/office/officeart/2005/8/layout/bList2"/>
    <dgm:cxn modelId="{F87EBBE2-9194-4A18-AFFD-F955F141314F}" type="presParOf" srcId="{21FE10F3-8499-4ABB-A74B-13A7A4950E30}" destId="{6C067012-25B3-4879-8FAA-47AD248D9A61}" srcOrd="1" destOrd="0" presId="urn:microsoft.com/office/officeart/2005/8/layout/bList2"/>
    <dgm:cxn modelId="{CB7201C4-DAAA-4583-BB4E-CA5A2ACEE912}" type="presParOf" srcId="{21FE10F3-8499-4ABB-A74B-13A7A4950E30}" destId="{05A039D4-49B9-43C7-B100-DE3B1B5603E0}" srcOrd="2" destOrd="0" presId="urn:microsoft.com/office/officeart/2005/8/layout/bList2"/>
    <dgm:cxn modelId="{76B46285-4288-40ED-8245-3F33F61B66B3}" type="presParOf" srcId="{21FE10F3-8499-4ABB-A74B-13A7A4950E30}" destId="{609FC916-B125-4D13-9C62-04FB920D178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320E450-BBC6-496F-BC96-AFDF9BFB8760}" type="doc">
      <dgm:prSet loTypeId="urn:microsoft.com/office/officeart/2005/8/layout/bList2" loCatId="list" qsTypeId="urn:microsoft.com/office/officeart/2005/8/quickstyle/simple1" qsCatId="simple" csTypeId="urn:microsoft.com/office/officeart/2005/8/colors/accent1_2" csCatId="accent1" phldr="1"/>
      <dgm:spPr/>
    </dgm:pt>
    <dgm:pt modelId="{4DC33E74-6F0D-49A5-992E-43E9BD63BEA4}">
      <dgm:prSet phldrT="[טקסט]" custT="1"/>
      <dgm:spPr/>
      <dgm:t>
        <a:bodyPr/>
        <a:lstStyle/>
        <a:p>
          <a:pPr algn="ctr" rtl="1"/>
          <a:r>
            <a:rPr lang="en-US" sz="1800" b="1" dirty="0">
              <a:ln>
                <a:solidFill>
                  <a:srgbClr val="92D050"/>
                </a:solidFill>
              </a:ln>
              <a:solidFill>
                <a:srgbClr val="92D050"/>
              </a:solidFill>
            </a:rPr>
            <a:t>Galaxy</a:t>
          </a:r>
          <a:endParaRPr lang="he-IL" sz="1800" b="1" dirty="0">
            <a:ln>
              <a:solidFill>
                <a:srgbClr val="92D050"/>
              </a:solidFill>
            </a:ln>
            <a:solidFill>
              <a:srgbClr val="92D050"/>
            </a:solidFill>
          </a:endParaRPr>
        </a:p>
      </dgm:t>
    </dgm:pt>
    <dgm:pt modelId="{29F85D03-64A3-4909-AFB2-4AC9D83B6D7C}" type="parTrans" cxnId="{5DD9FE7C-AF62-4A1B-8988-4FFEF7EB5684}">
      <dgm:prSet/>
      <dgm:spPr/>
      <dgm:t>
        <a:bodyPr/>
        <a:lstStyle/>
        <a:p>
          <a:pPr rtl="1"/>
          <a:endParaRPr lang="he-IL"/>
        </a:p>
      </dgm:t>
    </dgm:pt>
    <dgm:pt modelId="{ABDBC525-6404-4F58-8161-BEB984105E78}" type="sibTrans" cxnId="{5DD9FE7C-AF62-4A1B-8988-4FFEF7EB5684}">
      <dgm:prSet/>
      <dgm:spPr/>
      <dgm:t>
        <a:bodyPr/>
        <a:lstStyle/>
        <a:p>
          <a:pPr rtl="1"/>
          <a:endParaRPr lang="he-IL"/>
        </a:p>
      </dgm:t>
    </dgm:pt>
    <dgm:pt modelId="{7B592B48-18D1-4AAE-9517-7CCDD173B5F1}">
      <dgm:prSet phldrT="[טקסט]" custT="1"/>
      <dgm:spPr/>
      <dgm:t>
        <a:bodyPr/>
        <a:lstStyle/>
        <a:p>
          <a:pPr algn="ctr" rtl="1"/>
          <a:r>
            <a:rPr lang="en-US" sz="1800" b="1" dirty="0">
              <a:ln>
                <a:solidFill>
                  <a:srgbClr val="92D050"/>
                </a:solidFill>
              </a:ln>
              <a:solidFill>
                <a:srgbClr val="92D050"/>
              </a:solidFill>
            </a:rPr>
            <a:t>Xiaomi</a:t>
          </a:r>
          <a:endParaRPr lang="he-IL" sz="1800" b="1" dirty="0">
            <a:ln>
              <a:solidFill>
                <a:srgbClr val="92D050"/>
              </a:solidFill>
            </a:ln>
            <a:solidFill>
              <a:srgbClr val="92D050"/>
            </a:solidFill>
          </a:endParaRPr>
        </a:p>
      </dgm:t>
    </dgm:pt>
    <dgm:pt modelId="{2B74B075-AE3C-4F9E-AFB2-0D95707B1A6B}" type="parTrans" cxnId="{60230835-FA6F-4F16-98B0-31C701577299}">
      <dgm:prSet/>
      <dgm:spPr/>
      <dgm:t>
        <a:bodyPr/>
        <a:lstStyle/>
        <a:p>
          <a:pPr rtl="1"/>
          <a:endParaRPr lang="he-IL"/>
        </a:p>
      </dgm:t>
    </dgm:pt>
    <dgm:pt modelId="{5D393C76-D12E-4365-B9BB-E157C28414B8}" type="sibTrans" cxnId="{60230835-FA6F-4F16-98B0-31C701577299}">
      <dgm:prSet/>
      <dgm:spPr/>
      <dgm:t>
        <a:bodyPr/>
        <a:lstStyle/>
        <a:p>
          <a:pPr rtl="1"/>
          <a:endParaRPr lang="he-IL"/>
        </a:p>
      </dgm:t>
    </dgm:pt>
    <dgm:pt modelId="{503A9BB5-40B7-4BC5-A78E-309E2C434ED2}">
      <dgm:prSet phldrT="[טקסט]" custT="1"/>
      <dgm:spPr/>
      <dgm:t>
        <a:bodyPr/>
        <a:lstStyle/>
        <a:p>
          <a:pPr algn="ctr" rtl="1"/>
          <a:r>
            <a:rPr lang="en-US" sz="1800" b="1" dirty="0">
              <a:ln>
                <a:solidFill>
                  <a:srgbClr val="92D050"/>
                </a:solidFill>
              </a:ln>
              <a:solidFill>
                <a:srgbClr val="92D050"/>
              </a:solidFill>
            </a:rPr>
            <a:t>Apple ios</a:t>
          </a:r>
          <a:endParaRPr lang="he-IL" sz="1800" b="1" dirty="0">
            <a:ln>
              <a:solidFill>
                <a:srgbClr val="92D050"/>
              </a:solidFill>
            </a:ln>
            <a:solidFill>
              <a:srgbClr val="92D050"/>
            </a:solidFill>
          </a:endParaRPr>
        </a:p>
      </dgm:t>
    </dgm:pt>
    <dgm:pt modelId="{907BDDA1-38A0-4C90-BA9C-2D0CD276F9AE}" type="parTrans" cxnId="{4E961F7B-DD36-4CB2-BBC8-1B951F817862}">
      <dgm:prSet/>
      <dgm:spPr/>
      <dgm:t>
        <a:bodyPr/>
        <a:lstStyle/>
        <a:p>
          <a:pPr rtl="1"/>
          <a:endParaRPr lang="he-IL"/>
        </a:p>
      </dgm:t>
    </dgm:pt>
    <dgm:pt modelId="{58330CB7-BBB0-4398-BADB-77A7E82398B2}" type="sibTrans" cxnId="{4E961F7B-DD36-4CB2-BBC8-1B951F817862}">
      <dgm:prSet/>
      <dgm:spPr/>
      <dgm:t>
        <a:bodyPr/>
        <a:lstStyle/>
        <a:p>
          <a:pPr rtl="1"/>
          <a:endParaRPr lang="he-IL"/>
        </a:p>
      </dgm:t>
    </dgm:pt>
    <dgm:pt modelId="{B0950E47-ECA6-4DF8-B1AF-ABE341ABD1ED}">
      <dgm:prSet custT="1"/>
      <dgm:spPr>
        <a:effectLst>
          <a:glow rad="101600">
            <a:srgbClr val="00B050">
              <a:alpha val="60000"/>
            </a:srgbClr>
          </a:glow>
        </a:effectLst>
      </dgm:spPr>
      <dgm:t>
        <a:bodyPr anchor="ctr"/>
        <a:lstStyle/>
        <a:p>
          <a:pPr algn="ctr" rtl="0">
            <a:buNone/>
          </a:pPr>
          <a:r>
            <a:rPr lang="en-US" sz="1800" b="1" dirty="0" err="1">
              <a:solidFill>
                <a:schemeClr val="tx1"/>
              </a:solidFill>
              <a:latin typeface="David" panose="020E0502060401010101" pitchFamily="34" charset="-79"/>
              <a:cs typeface="+mn-cs"/>
            </a:rPr>
            <a:t>Iphone</a:t>
          </a:r>
          <a:r>
            <a:rPr lang="en-US" sz="1800" b="1" dirty="0">
              <a:solidFill>
                <a:schemeClr val="tx1"/>
              </a:solidFill>
              <a:latin typeface="David" panose="020E0502060401010101" pitchFamily="34" charset="-79"/>
              <a:cs typeface="+mn-cs"/>
            </a:rPr>
            <a:t> 12 pro 14.2.1</a:t>
          </a:r>
          <a:endParaRPr lang="he-IL" sz="1800" dirty="0">
            <a:cs typeface="+mn-cs"/>
          </a:endParaRPr>
        </a:p>
      </dgm:t>
    </dgm:pt>
    <dgm:pt modelId="{9B2911C4-9E8C-4D9E-A224-309E375954AE}" type="parTrans" cxnId="{6253D076-B404-405A-BD67-A9818E7752E7}">
      <dgm:prSet/>
      <dgm:spPr/>
      <dgm:t>
        <a:bodyPr/>
        <a:lstStyle/>
        <a:p>
          <a:pPr rtl="1"/>
          <a:endParaRPr lang="he-IL"/>
        </a:p>
      </dgm:t>
    </dgm:pt>
    <dgm:pt modelId="{53DFF32D-839D-4DC7-BB51-83E2E6343D6F}" type="sibTrans" cxnId="{6253D076-B404-405A-BD67-A9818E7752E7}">
      <dgm:prSet/>
      <dgm:spPr/>
      <dgm:t>
        <a:bodyPr/>
        <a:lstStyle/>
        <a:p>
          <a:pPr rtl="1"/>
          <a:endParaRPr lang="he-IL"/>
        </a:p>
      </dgm:t>
    </dgm:pt>
    <dgm:pt modelId="{4DC3B122-B14D-4817-931F-E9D2073C2C9A}">
      <dgm:prSet custT="1"/>
      <dgm:spPr>
        <a:effectLst>
          <a:glow rad="101600">
            <a:srgbClr val="00B050">
              <a:alpha val="60000"/>
            </a:srgbClr>
          </a:glow>
        </a:effectLst>
      </dgm:spPr>
      <dgm:t>
        <a:bodyPr anchor="ctr"/>
        <a:lstStyle/>
        <a:p>
          <a:pPr algn="ctr" rtl="0">
            <a:buNone/>
          </a:pPr>
          <a:r>
            <a:rPr lang="en-US" sz="1800" b="1" dirty="0" err="1">
              <a:solidFill>
                <a:schemeClr val="tx1"/>
              </a:solidFill>
              <a:latin typeface="David" panose="020E0502060401010101" pitchFamily="34" charset="-79"/>
              <a:cs typeface="+mn-cs"/>
            </a:rPr>
            <a:t>Iphone</a:t>
          </a:r>
          <a:r>
            <a:rPr lang="en-US" sz="1800" b="1" dirty="0">
              <a:solidFill>
                <a:schemeClr val="tx1"/>
              </a:solidFill>
              <a:latin typeface="David" panose="020E0502060401010101" pitchFamily="34" charset="-79"/>
              <a:cs typeface="+mn-cs"/>
            </a:rPr>
            <a:t> ios S6 13.3.1</a:t>
          </a:r>
        </a:p>
      </dgm:t>
    </dgm:pt>
    <dgm:pt modelId="{1C59B080-C357-4567-A136-8FC71FCFA240}" type="parTrans" cxnId="{F07F770A-EC81-4C66-B0BE-9973C973367E}">
      <dgm:prSet/>
      <dgm:spPr/>
      <dgm:t>
        <a:bodyPr/>
        <a:lstStyle/>
        <a:p>
          <a:pPr rtl="1"/>
          <a:endParaRPr lang="he-IL"/>
        </a:p>
      </dgm:t>
    </dgm:pt>
    <dgm:pt modelId="{B25BEBF2-0FE7-485A-A72B-A586E27B3576}" type="sibTrans" cxnId="{F07F770A-EC81-4C66-B0BE-9973C973367E}">
      <dgm:prSet/>
      <dgm:spPr/>
      <dgm:t>
        <a:bodyPr/>
        <a:lstStyle/>
        <a:p>
          <a:pPr rtl="1"/>
          <a:endParaRPr lang="he-IL"/>
        </a:p>
      </dgm:t>
    </dgm:pt>
    <dgm:pt modelId="{E850818F-B6A9-4BFB-833B-5097D8C8A47B}">
      <dgm:prSet custT="1"/>
      <dgm:spPr>
        <a:effectLst>
          <a:glow rad="101600">
            <a:srgbClr val="00B050">
              <a:alpha val="60000"/>
            </a:srgbClr>
          </a:glow>
        </a:effectLst>
      </dgm:spPr>
      <dgm:t>
        <a:bodyPr anchor="ctr"/>
        <a:lstStyle/>
        <a:p>
          <a:pPr algn="ctr" rtl="0">
            <a:buNone/>
          </a:pPr>
          <a:r>
            <a:rPr lang="en-US" sz="1800" b="1" dirty="0">
              <a:solidFill>
                <a:schemeClr val="tx1"/>
              </a:solidFill>
              <a:latin typeface="David" panose="020E0502060401010101" pitchFamily="34" charset="-79"/>
              <a:cs typeface="David" panose="020E0502060401010101" pitchFamily="34" charset="-79"/>
            </a:rPr>
            <a:t>Xiaomi Redmi MI 9t</a:t>
          </a:r>
          <a:endParaRPr lang="he-IL" sz="1800" dirty="0"/>
        </a:p>
      </dgm:t>
    </dgm:pt>
    <dgm:pt modelId="{D99908B0-75BB-4F27-A840-466A875F70F9}" type="parTrans" cxnId="{F7786B6A-0971-42BA-A130-C94E9C13BD2A}">
      <dgm:prSet/>
      <dgm:spPr/>
      <dgm:t>
        <a:bodyPr/>
        <a:lstStyle/>
        <a:p>
          <a:pPr rtl="1"/>
          <a:endParaRPr lang="he-IL"/>
        </a:p>
      </dgm:t>
    </dgm:pt>
    <dgm:pt modelId="{C5A2C787-3008-4150-AC55-8848137CD4C6}" type="sibTrans" cxnId="{F7786B6A-0971-42BA-A130-C94E9C13BD2A}">
      <dgm:prSet/>
      <dgm:spPr/>
      <dgm:t>
        <a:bodyPr/>
        <a:lstStyle/>
        <a:p>
          <a:pPr rtl="1"/>
          <a:endParaRPr lang="he-IL"/>
        </a:p>
      </dgm:t>
    </dgm:pt>
    <dgm:pt modelId="{6B48D8E2-156B-43A9-9DF5-67F7FFC0638C}">
      <dgm:prSet custT="1"/>
      <dgm:spPr>
        <a:effectLst>
          <a:glow rad="101600">
            <a:srgbClr val="007033">
              <a:alpha val="60000"/>
            </a:srgbClr>
          </a:glow>
        </a:effectLst>
      </dgm:spPr>
      <dgm:t>
        <a:bodyPr anchor="ctr"/>
        <a:lstStyle/>
        <a:p>
          <a:pPr algn="ctr" rtl="0">
            <a:buNone/>
          </a:pPr>
          <a:r>
            <a:rPr lang="en-US" sz="1800" b="1" dirty="0">
              <a:solidFill>
                <a:schemeClr val="tx1"/>
              </a:solidFill>
              <a:latin typeface="David" panose="020E0502060401010101" pitchFamily="34" charset="-79"/>
              <a:cs typeface="David" panose="020E0502060401010101" pitchFamily="34" charset="-79"/>
            </a:rPr>
            <a:t>Samsung Galaxy A51 , 4.14.113</a:t>
          </a:r>
          <a:endParaRPr lang="he-IL" sz="1800" dirty="0"/>
        </a:p>
      </dgm:t>
    </dgm:pt>
    <dgm:pt modelId="{AAAEED91-582B-4063-A2F6-7704EE8F5D1A}" type="parTrans" cxnId="{38B19B6A-D34B-4A4E-8877-E7AF0D00A8AF}">
      <dgm:prSet/>
      <dgm:spPr/>
      <dgm:t>
        <a:bodyPr/>
        <a:lstStyle/>
        <a:p>
          <a:pPr rtl="1"/>
          <a:endParaRPr lang="he-IL"/>
        </a:p>
      </dgm:t>
    </dgm:pt>
    <dgm:pt modelId="{7836C9D7-A98B-476E-B661-DF857EE79E11}" type="sibTrans" cxnId="{38B19B6A-D34B-4A4E-8877-E7AF0D00A8AF}">
      <dgm:prSet/>
      <dgm:spPr/>
      <dgm:t>
        <a:bodyPr/>
        <a:lstStyle/>
        <a:p>
          <a:pPr rtl="1"/>
          <a:endParaRPr lang="he-IL"/>
        </a:p>
      </dgm:t>
    </dgm:pt>
    <dgm:pt modelId="{F384B24B-AC56-4402-BBB0-4C1DADC4566C}" type="pres">
      <dgm:prSet presAssocID="{6320E450-BBC6-496F-BC96-AFDF9BFB8760}" presName="diagram" presStyleCnt="0">
        <dgm:presLayoutVars>
          <dgm:dir/>
          <dgm:animLvl val="lvl"/>
          <dgm:resizeHandles val="exact"/>
        </dgm:presLayoutVars>
      </dgm:prSet>
      <dgm:spPr/>
    </dgm:pt>
    <dgm:pt modelId="{20661343-1FC0-4AFD-B302-B2FB703015A3}" type="pres">
      <dgm:prSet presAssocID="{4DC33E74-6F0D-49A5-992E-43E9BD63BEA4}" presName="compNode" presStyleCnt="0"/>
      <dgm:spPr/>
    </dgm:pt>
    <dgm:pt modelId="{9AA48CEA-843B-40FF-BB2C-24A9B1B91D4B}" type="pres">
      <dgm:prSet presAssocID="{4DC33E74-6F0D-49A5-992E-43E9BD63BEA4}" presName="childRect" presStyleLbl="bgAcc1" presStyleIdx="0" presStyleCnt="3">
        <dgm:presLayoutVars>
          <dgm:bulletEnabled val="1"/>
        </dgm:presLayoutVars>
      </dgm:prSet>
      <dgm:spPr/>
    </dgm:pt>
    <dgm:pt modelId="{52A213B3-8E44-4692-A641-75CF6A6B8F68}" type="pres">
      <dgm:prSet presAssocID="{4DC33E74-6F0D-49A5-992E-43E9BD63BEA4}" presName="parentText" presStyleLbl="node1" presStyleIdx="0" presStyleCnt="0">
        <dgm:presLayoutVars>
          <dgm:chMax val="0"/>
          <dgm:bulletEnabled val="1"/>
        </dgm:presLayoutVars>
      </dgm:prSet>
      <dgm:spPr/>
    </dgm:pt>
    <dgm:pt modelId="{DD5E0B3E-A023-452E-AA80-AFFB623EAB02}" type="pres">
      <dgm:prSet presAssocID="{4DC33E74-6F0D-49A5-992E-43E9BD63BEA4}" presName="parentRect" presStyleLbl="alignNode1" presStyleIdx="0" presStyleCnt="3"/>
      <dgm:spPr/>
    </dgm:pt>
    <dgm:pt modelId="{2B6A3EE1-4630-4E82-AFA3-2F50C1734BC2}" type="pres">
      <dgm:prSet presAssocID="{4DC33E74-6F0D-49A5-992E-43E9BD63BEA4}" presName="adorn" presStyleLbl="fgAccFollow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3E1367E4-5E98-4DE7-8FBD-8B8B52DC3437}" type="pres">
      <dgm:prSet presAssocID="{ABDBC525-6404-4F58-8161-BEB984105E78}" presName="sibTrans" presStyleLbl="sibTrans2D1" presStyleIdx="0" presStyleCnt="0"/>
      <dgm:spPr/>
    </dgm:pt>
    <dgm:pt modelId="{BFCC8690-AAD6-49EC-9A61-C67FDE2AEE79}" type="pres">
      <dgm:prSet presAssocID="{7B592B48-18D1-4AAE-9517-7CCDD173B5F1}" presName="compNode" presStyleCnt="0"/>
      <dgm:spPr/>
    </dgm:pt>
    <dgm:pt modelId="{446A1C91-F4B2-4CB7-9A8B-780ABCF7A5F4}" type="pres">
      <dgm:prSet presAssocID="{7B592B48-18D1-4AAE-9517-7CCDD173B5F1}" presName="childRect" presStyleLbl="bgAcc1" presStyleIdx="1" presStyleCnt="3">
        <dgm:presLayoutVars>
          <dgm:bulletEnabled val="1"/>
        </dgm:presLayoutVars>
      </dgm:prSet>
      <dgm:spPr/>
    </dgm:pt>
    <dgm:pt modelId="{3AA46C65-591E-4125-9C89-6A21D8FD7DAB}" type="pres">
      <dgm:prSet presAssocID="{7B592B48-18D1-4AAE-9517-7CCDD173B5F1}" presName="parentText" presStyleLbl="node1" presStyleIdx="0" presStyleCnt="0">
        <dgm:presLayoutVars>
          <dgm:chMax val="0"/>
          <dgm:bulletEnabled val="1"/>
        </dgm:presLayoutVars>
      </dgm:prSet>
      <dgm:spPr/>
    </dgm:pt>
    <dgm:pt modelId="{E2699697-96B7-4C78-984B-DE438A39E1AF}" type="pres">
      <dgm:prSet presAssocID="{7B592B48-18D1-4AAE-9517-7CCDD173B5F1}" presName="parentRect" presStyleLbl="alignNode1" presStyleIdx="1" presStyleCnt="3"/>
      <dgm:spPr/>
    </dgm:pt>
    <dgm:pt modelId="{4D75BE19-557D-4CC2-9343-3B8ABC120E5E}" type="pres">
      <dgm:prSet presAssocID="{7B592B48-18D1-4AAE-9517-7CCDD173B5F1}" presName="adorn" presStyleLbl="fgAccFollowNode1" presStyleIdx="1" presStyleCnt="3"/>
      <dgm:spPr>
        <a:blipFill>
          <a:blip xmlns:r="http://schemas.openxmlformats.org/officeDocument/2006/relationships" r:embed="rId2"/>
          <a:srcRect/>
          <a:stretch>
            <a:fillRect l="-36000" r="-36000"/>
          </a:stretch>
        </a:blipFill>
      </dgm:spPr>
    </dgm:pt>
    <dgm:pt modelId="{2CF009C3-06ED-4E00-86D9-386440217CFE}" type="pres">
      <dgm:prSet presAssocID="{5D393C76-D12E-4365-B9BB-E157C28414B8}" presName="sibTrans" presStyleLbl="sibTrans2D1" presStyleIdx="0" presStyleCnt="0"/>
      <dgm:spPr/>
    </dgm:pt>
    <dgm:pt modelId="{9E3EBA15-6DEE-4393-B8AE-53B2EACD2FFB}" type="pres">
      <dgm:prSet presAssocID="{503A9BB5-40B7-4BC5-A78E-309E2C434ED2}" presName="compNode" presStyleCnt="0"/>
      <dgm:spPr/>
    </dgm:pt>
    <dgm:pt modelId="{90D6DF5B-25F7-438A-BA8C-0349DFE6BDA7}" type="pres">
      <dgm:prSet presAssocID="{503A9BB5-40B7-4BC5-A78E-309E2C434ED2}" presName="childRect" presStyleLbl="bgAcc1" presStyleIdx="2" presStyleCnt="3">
        <dgm:presLayoutVars>
          <dgm:bulletEnabled val="1"/>
        </dgm:presLayoutVars>
      </dgm:prSet>
      <dgm:spPr/>
    </dgm:pt>
    <dgm:pt modelId="{BB9F5270-9D6A-4509-82CD-38578B4150D1}" type="pres">
      <dgm:prSet presAssocID="{503A9BB5-40B7-4BC5-A78E-309E2C434ED2}" presName="parentText" presStyleLbl="node1" presStyleIdx="0" presStyleCnt="0">
        <dgm:presLayoutVars>
          <dgm:chMax val="0"/>
          <dgm:bulletEnabled val="1"/>
        </dgm:presLayoutVars>
      </dgm:prSet>
      <dgm:spPr/>
    </dgm:pt>
    <dgm:pt modelId="{6527539C-2DF9-4260-B3C1-11F9166E51AC}" type="pres">
      <dgm:prSet presAssocID="{503A9BB5-40B7-4BC5-A78E-309E2C434ED2}" presName="parentRect" presStyleLbl="alignNode1" presStyleIdx="2" presStyleCnt="3"/>
      <dgm:spPr/>
    </dgm:pt>
    <dgm:pt modelId="{0E6B566B-60D5-4E9B-B177-0ADA4707D9CE}" type="pres">
      <dgm:prSet presAssocID="{503A9BB5-40B7-4BC5-A78E-309E2C434ED2}" presName="adorn" presStyleLbl="fgAccFollow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F7B4E708-56A0-4E1D-9D13-2780C29C4891}" type="presOf" srcId="{6320E450-BBC6-496F-BC96-AFDF9BFB8760}" destId="{F384B24B-AC56-4402-BBB0-4C1DADC4566C}" srcOrd="0" destOrd="0" presId="urn:microsoft.com/office/officeart/2005/8/layout/bList2"/>
    <dgm:cxn modelId="{F07F770A-EC81-4C66-B0BE-9973C973367E}" srcId="{503A9BB5-40B7-4BC5-A78E-309E2C434ED2}" destId="{4DC3B122-B14D-4817-931F-E9D2073C2C9A}" srcOrd="1" destOrd="0" parTransId="{1C59B080-C357-4567-A136-8FC71FCFA240}" sibTransId="{B25BEBF2-0FE7-485A-A72B-A586E27B3576}"/>
    <dgm:cxn modelId="{5ADC790A-674E-4AD5-8934-2EEBC4620592}" type="presOf" srcId="{ABDBC525-6404-4F58-8161-BEB984105E78}" destId="{3E1367E4-5E98-4DE7-8FBD-8B8B52DC3437}" srcOrd="0" destOrd="0" presId="urn:microsoft.com/office/officeart/2005/8/layout/bList2"/>
    <dgm:cxn modelId="{D0FEE826-79EF-4B9C-86BA-A8F37BF8BC2F}" type="presOf" srcId="{E850818F-B6A9-4BFB-833B-5097D8C8A47B}" destId="{446A1C91-F4B2-4CB7-9A8B-780ABCF7A5F4}" srcOrd="0" destOrd="0" presId="urn:microsoft.com/office/officeart/2005/8/layout/bList2"/>
    <dgm:cxn modelId="{60230835-FA6F-4F16-98B0-31C701577299}" srcId="{6320E450-BBC6-496F-BC96-AFDF9BFB8760}" destId="{7B592B48-18D1-4AAE-9517-7CCDD173B5F1}" srcOrd="1" destOrd="0" parTransId="{2B74B075-AE3C-4F9E-AFB2-0D95707B1A6B}" sibTransId="{5D393C76-D12E-4365-B9BB-E157C28414B8}"/>
    <dgm:cxn modelId="{F7786B6A-0971-42BA-A130-C94E9C13BD2A}" srcId="{7B592B48-18D1-4AAE-9517-7CCDD173B5F1}" destId="{E850818F-B6A9-4BFB-833B-5097D8C8A47B}" srcOrd="0" destOrd="0" parTransId="{D99908B0-75BB-4F27-A840-466A875F70F9}" sibTransId="{C5A2C787-3008-4150-AC55-8848137CD4C6}"/>
    <dgm:cxn modelId="{38B19B6A-D34B-4A4E-8877-E7AF0D00A8AF}" srcId="{4DC33E74-6F0D-49A5-992E-43E9BD63BEA4}" destId="{6B48D8E2-156B-43A9-9DF5-67F7FFC0638C}" srcOrd="0" destOrd="0" parTransId="{AAAEED91-582B-4063-A2F6-7704EE8F5D1A}" sibTransId="{7836C9D7-A98B-476E-B661-DF857EE79E11}"/>
    <dgm:cxn modelId="{0164D672-AD2D-411D-B76D-0E4A94574D30}" type="presOf" srcId="{503A9BB5-40B7-4BC5-A78E-309E2C434ED2}" destId="{BB9F5270-9D6A-4509-82CD-38578B4150D1}" srcOrd="0" destOrd="0" presId="urn:microsoft.com/office/officeart/2005/8/layout/bList2"/>
    <dgm:cxn modelId="{0D945153-E6CF-4729-A390-DD9597CF0A8F}" type="presOf" srcId="{7B592B48-18D1-4AAE-9517-7CCDD173B5F1}" destId="{E2699697-96B7-4C78-984B-DE438A39E1AF}" srcOrd="1" destOrd="0" presId="urn:microsoft.com/office/officeart/2005/8/layout/bList2"/>
    <dgm:cxn modelId="{0DF77854-FE86-4235-ACB4-EA44FF72C817}" type="presOf" srcId="{5D393C76-D12E-4365-B9BB-E157C28414B8}" destId="{2CF009C3-06ED-4E00-86D9-386440217CFE}" srcOrd="0" destOrd="0" presId="urn:microsoft.com/office/officeart/2005/8/layout/bList2"/>
    <dgm:cxn modelId="{6253D076-B404-405A-BD67-A9818E7752E7}" srcId="{503A9BB5-40B7-4BC5-A78E-309E2C434ED2}" destId="{B0950E47-ECA6-4DF8-B1AF-ABE341ABD1ED}" srcOrd="0" destOrd="0" parTransId="{9B2911C4-9E8C-4D9E-A224-309E375954AE}" sibTransId="{53DFF32D-839D-4DC7-BB51-83E2E6343D6F}"/>
    <dgm:cxn modelId="{4E961F7B-DD36-4CB2-BBC8-1B951F817862}" srcId="{6320E450-BBC6-496F-BC96-AFDF9BFB8760}" destId="{503A9BB5-40B7-4BC5-A78E-309E2C434ED2}" srcOrd="2" destOrd="0" parTransId="{907BDDA1-38A0-4C90-BA9C-2D0CD276F9AE}" sibTransId="{58330CB7-BBB0-4398-BADB-77A7E82398B2}"/>
    <dgm:cxn modelId="{5DD9FE7C-AF62-4A1B-8988-4FFEF7EB5684}" srcId="{6320E450-BBC6-496F-BC96-AFDF9BFB8760}" destId="{4DC33E74-6F0D-49A5-992E-43E9BD63BEA4}" srcOrd="0" destOrd="0" parTransId="{29F85D03-64A3-4909-AFB2-4AC9D83B6D7C}" sibTransId="{ABDBC525-6404-4F58-8161-BEB984105E78}"/>
    <dgm:cxn modelId="{61FC02A2-AA5F-481E-9D31-218D8B771A18}" type="presOf" srcId="{7B592B48-18D1-4AAE-9517-7CCDD173B5F1}" destId="{3AA46C65-591E-4125-9C89-6A21D8FD7DAB}" srcOrd="0" destOrd="0" presId="urn:microsoft.com/office/officeart/2005/8/layout/bList2"/>
    <dgm:cxn modelId="{903DB4BD-40F1-4D5C-82F7-56A748E15DDE}" type="presOf" srcId="{B0950E47-ECA6-4DF8-B1AF-ABE341ABD1ED}" destId="{90D6DF5B-25F7-438A-BA8C-0349DFE6BDA7}" srcOrd="0" destOrd="0" presId="urn:microsoft.com/office/officeart/2005/8/layout/bList2"/>
    <dgm:cxn modelId="{A7B213C4-0CE4-45AD-B7CC-22C1A3B5FEBA}" type="presOf" srcId="{503A9BB5-40B7-4BC5-A78E-309E2C434ED2}" destId="{6527539C-2DF9-4260-B3C1-11F9166E51AC}" srcOrd="1" destOrd="0" presId="urn:microsoft.com/office/officeart/2005/8/layout/bList2"/>
    <dgm:cxn modelId="{488778CE-9F19-44E8-9555-DF7322064BD4}" type="presOf" srcId="{6B48D8E2-156B-43A9-9DF5-67F7FFC0638C}" destId="{9AA48CEA-843B-40FF-BB2C-24A9B1B91D4B}" srcOrd="0" destOrd="0" presId="urn:microsoft.com/office/officeart/2005/8/layout/bList2"/>
    <dgm:cxn modelId="{BA998FDB-EBA9-46C6-87B3-68D98863120D}" type="presOf" srcId="{4DC33E74-6F0D-49A5-992E-43E9BD63BEA4}" destId="{DD5E0B3E-A023-452E-AA80-AFFB623EAB02}" srcOrd="1" destOrd="0" presId="urn:microsoft.com/office/officeart/2005/8/layout/bList2"/>
    <dgm:cxn modelId="{5D04D5EA-9C5C-4E3D-AD7B-6A50F81F4951}" type="presOf" srcId="{4DC33E74-6F0D-49A5-992E-43E9BD63BEA4}" destId="{52A213B3-8E44-4692-A641-75CF6A6B8F68}" srcOrd="0" destOrd="0" presId="urn:microsoft.com/office/officeart/2005/8/layout/bList2"/>
    <dgm:cxn modelId="{2F7EE0EF-D9A4-4069-B261-98D0BCCC40BF}" type="presOf" srcId="{4DC3B122-B14D-4817-931F-E9D2073C2C9A}" destId="{90D6DF5B-25F7-438A-BA8C-0349DFE6BDA7}" srcOrd="0" destOrd="1" presId="urn:microsoft.com/office/officeart/2005/8/layout/bList2"/>
    <dgm:cxn modelId="{688B5F7D-E4EA-476F-B53A-6E2EF846256E}" type="presParOf" srcId="{F384B24B-AC56-4402-BBB0-4C1DADC4566C}" destId="{20661343-1FC0-4AFD-B302-B2FB703015A3}" srcOrd="0" destOrd="0" presId="urn:microsoft.com/office/officeart/2005/8/layout/bList2"/>
    <dgm:cxn modelId="{C1477AA3-72BF-450A-828E-F6A43E1B0E37}" type="presParOf" srcId="{20661343-1FC0-4AFD-B302-B2FB703015A3}" destId="{9AA48CEA-843B-40FF-BB2C-24A9B1B91D4B}" srcOrd="0" destOrd="0" presId="urn:microsoft.com/office/officeart/2005/8/layout/bList2"/>
    <dgm:cxn modelId="{CAE3E8B1-082A-4162-A577-F7F8927A93E8}" type="presParOf" srcId="{20661343-1FC0-4AFD-B302-B2FB703015A3}" destId="{52A213B3-8E44-4692-A641-75CF6A6B8F68}" srcOrd="1" destOrd="0" presId="urn:microsoft.com/office/officeart/2005/8/layout/bList2"/>
    <dgm:cxn modelId="{EFF58A46-28E2-4D6C-BF46-2D174DA1E244}" type="presParOf" srcId="{20661343-1FC0-4AFD-B302-B2FB703015A3}" destId="{DD5E0B3E-A023-452E-AA80-AFFB623EAB02}" srcOrd="2" destOrd="0" presId="urn:microsoft.com/office/officeart/2005/8/layout/bList2"/>
    <dgm:cxn modelId="{4AE22ECD-002A-4925-BA76-C3A75FEEDA66}" type="presParOf" srcId="{20661343-1FC0-4AFD-B302-B2FB703015A3}" destId="{2B6A3EE1-4630-4E82-AFA3-2F50C1734BC2}" srcOrd="3" destOrd="0" presId="urn:microsoft.com/office/officeart/2005/8/layout/bList2"/>
    <dgm:cxn modelId="{1C884608-EE09-4B42-B470-1E6182D80CD2}" type="presParOf" srcId="{F384B24B-AC56-4402-BBB0-4C1DADC4566C}" destId="{3E1367E4-5E98-4DE7-8FBD-8B8B52DC3437}" srcOrd="1" destOrd="0" presId="urn:microsoft.com/office/officeart/2005/8/layout/bList2"/>
    <dgm:cxn modelId="{60E52428-CEFF-4209-8E21-0FE4C9D2A26C}" type="presParOf" srcId="{F384B24B-AC56-4402-BBB0-4C1DADC4566C}" destId="{BFCC8690-AAD6-49EC-9A61-C67FDE2AEE79}" srcOrd="2" destOrd="0" presId="urn:microsoft.com/office/officeart/2005/8/layout/bList2"/>
    <dgm:cxn modelId="{FCCD12DB-B760-4A78-85E1-2AF1A3D3C82C}" type="presParOf" srcId="{BFCC8690-AAD6-49EC-9A61-C67FDE2AEE79}" destId="{446A1C91-F4B2-4CB7-9A8B-780ABCF7A5F4}" srcOrd="0" destOrd="0" presId="urn:microsoft.com/office/officeart/2005/8/layout/bList2"/>
    <dgm:cxn modelId="{7D6317D3-1484-41A6-BC16-FC323E5FA8C4}" type="presParOf" srcId="{BFCC8690-AAD6-49EC-9A61-C67FDE2AEE79}" destId="{3AA46C65-591E-4125-9C89-6A21D8FD7DAB}" srcOrd="1" destOrd="0" presId="urn:microsoft.com/office/officeart/2005/8/layout/bList2"/>
    <dgm:cxn modelId="{78EA188B-00DE-4517-98F8-C3AAACE98A66}" type="presParOf" srcId="{BFCC8690-AAD6-49EC-9A61-C67FDE2AEE79}" destId="{E2699697-96B7-4C78-984B-DE438A39E1AF}" srcOrd="2" destOrd="0" presId="urn:microsoft.com/office/officeart/2005/8/layout/bList2"/>
    <dgm:cxn modelId="{29A676E2-1832-479A-9F54-DF229FE92021}" type="presParOf" srcId="{BFCC8690-AAD6-49EC-9A61-C67FDE2AEE79}" destId="{4D75BE19-557D-4CC2-9343-3B8ABC120E5E}" srcOrd="3" destOrd="0" presId="urn:microsoft.com/office/officeart/2005/8/layout/bList2"/>
    <dgm:cxn modelId="{2399C181-B43E-4582-820E-4A49CA2984B5}" type="presParOf" srcId="{F384B24B-AC56-4402-BBB0-4C1DADC4566C}" destId="{2CF009C3-06ED-4E00-86D9-386440217CFE}" srcOrd="3" destOrd="0" presId="urn:microsoft.com/office/officeart/2005/8/layout/bList2"/>
    <dgm:cxn modelId="{0BE28673-930C-4EA0-8447-0142682F54EF}" type="presParOf" srcId="{F384B24B-AC56-4402-BBB0-4C1DADC4566C}" destId="{9E3EBA15-6DEE-4393-B8AE-53B2EACD2FFB}" srcOrd="4" destOrd="0" presId="urn:microsoft.com/office/officeart/2005/8/layout/bList2"/>
    <dgm:cxn modelId="{4AA94730-8C9C-4034-8415-EBE1AE3CF52E}" type="presParOf" srcId="{9E3EBA15-6DEE-4393-B8AE-53B2EACD2FFB}" destId="{90D6DF5B-25F7-438A-BA8C-0349DFE6BDA7}" srcOrd="0" destOrd="0" presId="urn:microsoft.com/office/officeart/2005/8/layout/bList2"/>
    <dgm:cxn modelId="{DA0F44DC-88D9-4DB1-8368-4D46890E464C}" type="presParOf" srcId="{9E3EBA15-6DEE-4393-B8AE-53B2EACD2FFB}" destId="{BB9F5270-9D6A-4509-82CD-38578B4150D1}" srcOrd="1" destOrd="0" presId="urn:microsoft.com/office/officeart/2005/8/layout/bList2"/>
    <dgm:cxn modelId="{AACB9A53-3212-420D-9C99-9D2576509A38}" type="presParOf" srcId="{9E3EBA15-6DEE-4393-B8AE-53B2EACD2FFB}" destId="{6527539C-2DF9-4260-B3C1-11F9166E51AC}" srcOrd="2" destOrd="0" presId="urn:microsoft.com/office/officeart/2005/8/layout/bList2"/>
    <dgm:cxn modelId="{4F6695CA-6ABF-4AC4-9929-C65F08B0D5CA}" type="presParOf" srcId="{9E3EBA15-6DEE-4393-B8AE-53B2EACD2FFB}" destId="{0E6B566B-60D5-4E9B-B177-0ADA4707D9CE}"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4B654-BB72-4B8E-B95A-1CB1DC3ABC96}">
      <dsp:nvSpPr>
        <dsp:cNvPr id="0" name=""/>
        <dsp:cNvSpPr/>
      </dsp:nvSpPr>
      <dsp:spPr>
        <a:xfrm rot="16200000">
          <a:off x="-942669" y="943309"/>
          <a:ext cx="3549650" cy="1663031"/>
        </a:xfrm>
        <a:prstGeom prst="flowChartManualOperati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0" tIns="0" rIns="203200" bIns="0" numCol="1" spcCol="1270" anchor="ctr" anchorCtr="0">
          <a:noAutofit/>
        </a:bodyPr>
        <a:lstStyle/>
        <a:p>
          <a:pPr marL="0" lvl="0" indent="0" algn="ctr" defTabSz="1422400" rtl="1">
            <a:lnSpc>
              <a:spcPct val="90000"/>
            </a:lnSpc>
            <a:spcBef>
              <a:spcPct val="0"/>
            </a:spcBef>
            <a:spcAft>
              <a:spcPct val="35000"/>
            </a:spcAft>
            <a:buNone/>
          </a:pPr>
          <a:r>
            <a:rPr lang="he-IL" sz="3200" b="1" kern="1200" dirty="0">
              <a:solidFill>
                <a:srgbClr val="FFC000"/>
              </a:solidFill>
              <a:latin typeface="Aharoni" panose="02010803020104030203" pitchFamily="2" charset="-79"/>
              <a:cs typeface="Aharoni" panose="02010803020104030203" pitchFamily="2" charset="-79"/>
            </a:rPr>
            <a:t>הכנסות</a:t>
          </a:r>
          <a:endParaRPr lang="he-IL" sz="3000" b="1" kern="1200" dirty="0">
            <a:solidFill>
              <a:srgbClr val="FFC000"/>
            </a:solidFill>
            <a:latin typeface="Aharoni" panose="02010803020104030203" pitchFamily="2" charset="-79"/>
            <a:cs typeface="Aharoni" panose="02010803020104030203" pitchFamily="2" charset="-79"/>
          </a:endParaRPr>
        </a:p>
        <a:p>
          <a:pPr marL="0" lvl="0" indent="0" algn="ctr" defTabSz="1422400" rtl="1">
            <a:lnSpc>
              <a:spcPct val="90000"/>
            </a:lnSpc>
            <a:spcBef>
              <a:spcPct val="0"/>
            </a:spcBef>
            <a:spcAft>
              <a:spcPct val="35000"/>
            </a:spcAft>
            <a:buNone/>
          </a:pPr>
          <a:r>
            <a:rPr lang="he-IL" sz="2400" b="1" kern="1200" dirty="0">
              <a:latin typeface="Aharoni" panose="02010803020104030203" pitchFamily="2" charset="-79"/>
              <a:cs typeface="Aharoni" panose="02010803020104030203" pitchFamily="2" charset="-79"/>
            </a:rPr>
            <a:t>2.88 מיליארד ₪ (נכון לשנת 2020)</a:t>
          </a:r>
        </a:p>
      </dsp:txBody>
      <dsp:txXfrm rot="5400000">
        <a:off x="640" y="709930"/>
        <a:ext cx="1663031" cy="2129790"/>
      </dsp:txXfrm>
    </dsp:sp>
    <dsp:sp modelId="{8AA30A48-C035-4EB1-9DDB-156C91F74483}">
      <dsp:nvSpPr>
        <dsp:cNvPr id="0" name=""/>
        <dsp:cNvSpPr/>
      </dsp:nvSpPr>
      <dsp:spPr>
        <a:xfrm rot="16200000">
          <a:off x="871285" y="943309"/>
          <a:ext cx="3549650" cy="1663031"/>
        </a:xfrm>
        <a:prstGeom prst="flowChartManualOperati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0" tIns="0" rIns="203200" bIns="0" numCol="1" spcCol="1270" anchor="t" anchorCtr="0">
          <a:noAutofit/>
        </a:bodyPr>
        <a:lstStyle/>
        <a:p>
          <a:pPr marL="0" lvl="0" indent="0" algn="ctr" defTabSz="1422400" rtl="1">
            <a:lnSpc>
              <a:spcPct val="90000"/>
            </a:lnSpc>
            <a:spcBef>
              <a:spcPct val="0"/>
            </a:spcBef>
            <a:spcAft>
              <a:spcPct val="35000"/>
            </a:spcAft>
            <a:buNone/>
          </a:pPr>
          <a:r>
            <a:rPr lang="he-IL" sz="3200" b="1" kern="1200" dirty="0">
              <a:solidFill>
                <a:srgbClr val="FFC000"/>
              </a:solidFill>
              <a:latin typeface="Aharoni" panose="02010803020104030203" pitchFamily="2" charset="-79"/>
              <a:cs typeface="Aharoni" panose="02010803020104030203" pitchFamily="2" charset="-79"/>
            </a:rPr>
            <a:t>מחלקות</a:t>
          </a:r>
          <a:r>
            <a:rPr lang="he-IL" sz="3000" b="1" kern="1200" dirty="0">
              <a:latin typeface="Aharoni" panose="02010803020104030203" pitchFamily="2" charset="-79"/>
              <a:cs typeface="Aharoni" panose="02010803020104030203" pitchFamily="2" charset="-79"/>
            </a:rPr>
            <a:t> </a:t>
          </a:r>
        </a:p>
        <a:p>
          <a:pPr marL="114300" lvl="1" indent="-114300" algn="r" defTabSz="577850" rtl="1">
            <a:lnSpc>
              <a:spcPct val="90000"/>
            </a:lnSpc>
            <a:spcBef>
              <a:spcPct val="0"/>
            </a:spcBef>
            <a:spcAft>
              <a:spcPct val="15000"/>
            </a:spcAft>
            <a:buChar char="•"/>
          </a:pPr>
          <a:r>
            <a:rPr lang="he-IL" sz="1300" b="1" kern="1200" dirty="0"/>
            <a:t>מזון מוכן</a:t>
          </a:r>
        </a:p>
        <a:p>
          <a:pPr marL="114300" lvl="1" indent="-114300" algn="r" defTabSz="577850" rtl="1">
            <a:lnSpc>
              <a:spcPct val="90000"/>
            </a:lnSpc>
            <a:spcBef>
              <a:spcPct val="0"/>
            </a:spcBef>
            <a:spcAft>
              <a:spcPct val="15000"/>
            </a:spcAft>
            <a:buChar char="•"/>
          </a:pPr>
          <a:r>
            <a:rPr lang="he-IL" sz="1300" b="1" kern="1200"/>
            <a:t>ירקות ופירות</a:t>
          </a:r>
          <a:endParaRPr lang="he-IL" sz="1300" b="1" kern="1200" dirty="0"/>
        </a:p>
        <a:p>
          <a:pPr marL="114300" lvl="1" indent="-114300" algn="r" defTabSz="577850" rtl="1">
            <a:lnSpc>
              <a:spcPct val="90000"/>
            </a:lnSpc>
            <a:spcBef>
              <a:spcPct val="0"/>
            </a:spcBef>
            <a:spcAft>
              <a:spcPct val="15000"/>
            </a:spcAft>
            <a:buChar char="•"/>
          </a:pPr>
          <a:r>
            <a:rPr lang="he-IL" sz="1300" b="1" kern="1200"/>
            <a:t>קצביה</a:t>
          </a:r>
          <a:endParaRPr lang="he-IL" sz="1300" b="1" kern="1200" dirty="0"/>
        </a:p>
        <a:p>
          <a:pPr marL="114300" lvl="1" indent="-114300" algn="r" defTabSz="577850" rtl="1">
            <a:lnSpc>
              <a:spcPct val="90000"/>
            </a:lnSpc>
            <a:spcBef>
              <a:spcPct val="0"/>
            </a:spcBef>
            <a:spcAft>
              <a:spcPct val="15000"/>
            </a:spcAft>
            <a:buChar char="•"/>
          </a:pPr>
          <a:r>
            <a:rPr lang="he-IL" sz="1300" b="1" kern="1200"/>
            <a:t>מעדניה</a:t>
          </a:r>
          <a:endParaRPr lang="he-IL" sz="1300" b="1" kern="1200" dirty="0"/>
        </a:p>
        <a:p>
          <a:pPr marL="114300" lvl="1" indent="-114300" algn="r" defTabSz="577850" rtl="1">
            <a:lnSpc>
              <a:spcPct val="90000"/>
            </a:lnSpc>
            <a:spcBef>
              <a:spcPct val="0"/>
            </a:spcBef>
            <a:spcAft>
              <a:spcPct val="15000"/>
            </a:spcAft>
            <a:buChar char="•"/>
          </a:pPr>
          <a:r>
            <a:rPr lang="he-IL" sz="1300" b="1" kern="1200"/>
            <a:t>מאפיה</a:t>
          </a:r>
          <a:endParaRPr lang="he-IL" sz="1300" b="1" kern="1200" dirty="0"/>
        </a:p>
        <a:p>
          <a:pPr marL="114300" lvl="1" indent="-114300" algn="r" defTabSz="577850" rtl="1">
            <a:lnSpc>
              <a:spcPct val="90000"/>
            </a:lnSpc>
            <a:spcBef>
              <a:spcPct val="0"/>
            </a:spcBef>
            <a:spcAft>
              <a:spcPct val="15000"/>
            </a:spcAft>
            <a:buChar char="•"/>
          </a:pPr>
          <a:r>
            <a:rPr lang="he-IL" sz="1300" b="1" kern="1200"/>
            <a:t>מחלקות טבע</a:t>
          </a:r>
          <a:endParaRPr lang="he-IL" sz="1300" b="1" kern="1200" dirty="0"/>
        </a:p>
        <a:p>
          <a:pPr marL="114300" lvl="1" indent="-114300" algn="r" defTabSz="577850" rtl="1">
            <a:lnSpc>
              <a:spcPct val="90000"/>
            </a:lnSpc>
            <a:spcBef>
              <a:spcPct val="0"/>
            </a:spcBef>
            <a:spcAft>
              <a:spcPct val="15000"/>
            </a:spcAft>
            <a:buChar char="•"/>
          </a:pPr>
          <a:r>
            <a:rPr lang="he-IL" sz="1300" b="1" kern="1200"/>
            <a:t>פארם וניקיון</a:t>
          </a:r>
          <a:endParaRPr lang="he-IL" sz="1300" b="1" kern="1200" dirty="0"/>
        </a:p>
        <a:p>
          <a:pPr marL="114300" lvl="1" indent="-114300" algn="r" defTabSz="577850" rtl="1">
            <a:lnSpc>
              <a:spcPct val="90000"/>
            </a:lnSpc>
            <a:spcBef>
              <a:spcPct val="0"/>
            </a:spcBef>
            <a:spcAft>
              <a:spcPct val="15000"/>
            </a:spcAft>
            <a:buChar char="•"/>
          </a:pPr>
          <a:r>
            <a:rPr lang="he-IL" sz="1300" b="1" kern="1200"/>
            <a:t>משקאות</a:t>
          </a:r>
          <a:endParaRPr lang="he-IL" sz="1300" b="1" kern="1200" dirty="0"/>
        </a:p>
      </dsp:txBody>
      <dsp:txXfrm rot="5400000">
        <a:off x="1814594" y="709930"/>
        <a:ext cx="1663031" cy="2129790"/>
      </dsp:txXfrm>
    </dsp:sp>
    <dsp:sp modelId="{BCEF4294-785D-4822-AF80-A6237EDC5C67}">
      <dsp:nvSpPr>
        <dsp:cNvPr id="0" name=""/>
        <dsp:cNvSpPr/>
      </dsp:nvSpPr>
      <dsp:spPr>
        <a:xfrm rot="16200000">
          <a:off x="2632847" y="943309"/>
          <a:ext cx="3549650" cy="1663031"/>
        </a:xfrm>
        <a:prstGeom prst="flowChartManualOperati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0" tIns="0" rIns="203200" bIns="0" numCol="1" spcCol="1270" anchor="t" anchorCtr="0">
          <a:noAutofit/>
        </a:bodyPr>
        <a:lstStyle/>
        <a:p>
          <a:pPr marL="0" lvl="0" indent="0" algn="ctr" defTabSz="1422400" rtl="1">
            <a:lnSpc>
              <a:spcPct val="90000"/>
            </a:lnSpc>
            <a:spcBef>
              <a:spcPct val="0"/>
            </a:spcBef>
            <a:spcAft>
              <a:spcPct val="35000"/>
            </a:spcAft>
            <a:buNone/>
          </a:pPr>
          <a:r>
            <a:rPr lang="he-IL" sz="3200" b="1" kern="1200" dirty="0">
              <a:solidFill>
                <a:srgbClr val="FFC000"/>
              </a:solidFill>
              <a:latin typeface="Aharoni" panose="02010803020104030203" pitchFamily="2" charset="-79"/>
              <a:cs typeface="Aharoni" panose="02010803020104030203" pitchFamily="2" charset="-79"/>
            </a:rPr>
            <a:t>אודות</a:t>
          </a:r>
        </a:p>
        <a:p>
          <a:pPr marL="114300" lvl="1" indent="-114300" algn="r" defTabSz="577850" rtl="1">
            <a:lnSpc>
              <a:spcPct val="90000"/>
            </a:lnSpc>
            <a:spcBef>
              <a:spcPct val="0"/>
            </a:spcBef>
            <a:spcAft>
              <a:spcPct val="15000"/>
            </a:spcAft>
            <a:buChar char="•"/>
          </a:pPr>
          <a:r>
            <a:rPr lang="he-IL" sz="1300" b="1" kern="1200" dirty="0"/>
            <a:t>רשת שהוקמה ב-1992 ונמצאת בבעלות פרטית של משפחת </a:t>
          </a:r>
          <a:r>
            <a:rPr lang="he-IL" sz="1300" b="1" kern="1200" dirty="0" err="1"/>
            <a:t>יוחננוף</a:t>
          </a:r>
          <a:r>
            <a:rPr lang="he-IL" sz="1300" b="1" kern="1200" dirty="0"/>
            <a:t>.</a:t>
          </a:r>
        </a:p>
        <a:p>
          <a:pPr marL="114300" lvl="1" indent="-114300" algn="r" defTabSz="577850" rtl="1">
            <a:lnSpc>
              <a:spcPct val="90000"/>
            </a:lnSpc>
            <a:spcBef>
              <a:spcPct val="0"/>
            </a:spcBef>
            <a:spcAft>
              <a:spcPct val="15000"/>
            </a:spcAft>
            <a:buChar char="•"/>
          </a:pPr>
          <a:r>
            <a:rPr lang="he-IL" sz="1300" b="1" kern="1200" dirty="0"/>
            <a:t>החברה נסחרת בבורסה לניירות ערך.</a:t>
          </a:r>
        </a:p>
        <a:p>
          <a:pPr marL="114300" lvl="1" indent="-114300" algn="r" defTabSz="577850" rtl="1">
            <a:lnSpc>
              <a:spcPct val="90000"/>
            </a:lnSpc>
            <a:spcBef>
              <a:spcPct val="0"/>
            </a:spcBef>
            <a:spcAft>
              <a:spcPct val="15000"/>
            </a:spcAft>
            <a:buChar char="•"/>
          </a:pPr>
          <a:r>
            <a:rPr lang="he-IL" sz="1300" b="1" kern="1200" dirty="0"/>
            <a:t>החברה מונה 26 סניפים.</a:t>
          </a:r>
        </a:p>
      </dsp:txBody>
      <dsp:txXfrm rot="5400000">
        <a:off x="3576156" y="709930"/>
        <a:ext cx="1663031" cy="21297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B1742-4B29-470C-A1B6-CF0242F9B23C}">
      <dsp:nvSpPr>
        <dsp:cNvPr id="0" name=""/>
        <dsp:cNvSpPr/>
      </dsp:nvSpPr>
      <dsp:spPr>
        <a:xfrm rot="10800000">
          <a:off x="1531975" y="2079"/>
          <a:ext cx="4839271" cy="1252243"/>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2205" tIns="83820" rIns="156464" bIns="83820" numCol="1" spcCol="1270" anchor="ctr" anchorCtr="0">
          <a:noAutofit/>
        </a:bodyPr>
        <a:lstStyle/>
        <a:p>
          <a:pPr marL="0" lvl="0" indent="0" algn="ctr" defTabSz="977900" rtl="1">
            <a:lnSpc>
              <a:spcPct val="90000"/>
            </a:lnSpc>
            <a:spcBef>
              <a:spcPct val="0"/>
            </a:spcBef>
            <a:spcAft>
              <a:spcPct val="35000"/>
            </a:spcAft>
            <a:buNone/>
          </a:pPr>
          <a:r>
            <a:rPr lang="he-IL" sz="2200" b="1" kern="1200" dirty="0">
              <a:latin typeface="Aharoni" panose="02010803020104030203" pitchFamily="2" charset="-79"/>
              <a:cs typeface="Aharoni" panose="02010803020104030203" pitchFamily="2" charset="-79"/>
            </a:rPr>
            <a:t>האפליקציה נועדה לאפשר הזמנות לקניית מוצרי מזון וצריכה לבית, וליידע את הלקוחות על מבצעים וקופוני קנייה בכל מקום, בכל זמן במהירות ובקלות.</a:t>
          </a:r>
          <a:endParaRPr lang="he-IL" sz="2200" kern="1200" dirty="0"/>
        </a:p>
      </dsp:txBody>
      <dsp:txXfrm rot="10800000">
        <a:off x="1845036" y="2079"/>
        <a:ext cx="4526210" cy="1252243"/>
      </dsp:txXfrm>
    </dsp:sp>
    <dsp:sp modelId="{1AAEF0F7-612D-4EE2-B092-CF9129F06DE9}">
      <dsp:nvSpPr>
        <dsp:cNvPr id="0" name=""/>
        <dsp:cNvSpPr/>
      </dsp:nvSpPr>
      <dsp:spPr>
        <a:xfrm>
          <a:off x="905853" y="2079"/>
          <a:ext cx="1252243" cy="125224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9000" b="-59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F70F6E3-3BF4-4427-9F9E-0F8B8673EEA6}">
      <dsp:nvSpPr>
        <dsp:cNvPr id="0" name=""/>
        <dsp:cNvSpPr/>
      </dsp:nvSpPr>
      <dsp:spPr>
        <a:xfrm rot="10800000">
          <a:off x="1531975" y="1628127"/>
          <a:ext cx="4839271" cy="1252243"/>
        </a:xfrm>
        <a:prstGeom prst="homePlat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2205" tIns="83820" rIns="156464" bIns="83820" numCol="1" spcCol="1270" anchor="ctr" anchorCtr="0">
          <a:noAutofit/>
        </a:bodyPr>
        <a:lstStyle/>
        <a:p>
          <a:pPr marL="0" lvl="0" indent="0" algn="ctr" defTabSz="977900" rtl="1">
            <a:lnSpc>
              <a:spcPct val="90000"/>
            </a:lnSpc>
            <a:spcBef>
              <a:spcPct val="0"/>
            </a:spcBef>
            <a:spcAft>
              <a:spcPct val="35000"/>
            </a:spcAft>
            <a:buFont typeface="Arial" panose="020B0604020202020204" pitchFamily="34" charset="0"/>
            <a:buNone/>
          </a:pPr>
          <a:r>
            <a:rPr lang="he-IL" sz="2200" b="1" kern="1200" dirty="0">
              <a:latin typeface="Aharoni" panose="02010803020104030203" pitchFamily="2" charset="-79"/>
              <a:cs typeface="Aharoni" panose="02010803020104030203" pitchFamily="2" charset="-79"/>
            </a:rPr>
            <a:t>הזמנת מוצרי מזון וצריכה שונים לבית ובנוסף ניתן: להעביר מידע שיווקי ללקוחות הרשת, ליצור קשר עם שירות הלקוחות ולאתר סניפים קרובים להזמנה</a:t>
          </a:r>
          <a:endParaRPr lang="he-IL" sz="2200" kern="1200" dirty="0"/>
        </a:p>
      </dsp:txBody>
      <dsp:txXfrm rot="10800000">
        <a:off x="1845036" y="1628127"/>
        <a:ext cx="4526210" cy="1252243"/>
      </dsp:txXfrm>
    </dsp:sp>
    <dsp:sp modelId="{0159FBFB-5BB5-4FED-B37C-FF174B6396AA}">
      <dsp:nvSpPr>
        <dsp:cNvPr id="0" name=""/>
        <dsp:cNvSpPr/>
      </dsp:nvSpPr>
      <dsp:spPr>
        <a:xfrm>
          <a:off x="905853" y="1628127"/>
          <a:ext cx="1252243" cy="1252243"/>
        </a:xfrm>
        <a:prstGeom prst="ellipse">
          <a:avLst/>
        </a:prstGeom>
        <a:blipFill>
          <a:blip xmlns:r="http://schemas.openxmlformats.org/officeDocument/2006/relationships" r:embed="rId2"/>
          <a:srcRect/>
          <a:stretch>
            <a:fillRect l="-12000" r="-12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86BEAF6-E7EE-438B-99E3-86D5F2139B22}">
      <dsp:nvSpPr>
        <dsp:cNvPr id="0" name=""/>
        <dsp:cNvSpPr/>
      </dsp:nvSpPr>
      <dsp:spPr>
        <a:xfrm rot="10800000">
          <a:off x="1531975" y="3254175"/>
          <a:ext cx="4839271" cy="1252243"/>
        </a:xfrm>
        <a:prstGeom prst="homePlat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2205" tIns="83820" rIns="156464" bIns="83820" numCol="1" spcCol="1270" anchor="ctr" anchorCtr="0">
          <a:noAutofit/>
        </a:bodyPr>
        <a:lstStyle/>
        <a:p>
          <a:pPr marL="0" lvl="0" indent="0" algn="ctr" defTabSz="977900" rtl="1">
            <a:lnSpc>
              <a:spcPct val="90000"/>
            </a:lnSpc>
            <a:spcBef>
              <a:spcPct val="0"/>
            </a:spcBef>
            <a:spcAft>
              <a:spcPct val="35000"/>
            </a:spcAft>
            <a:buNone/>
          </a:pPr>
          <a:r>
            <a:rPr lang="he-IL" sz="2200" b="1" kern="1200">
              <a:latin typeface="Aharoni" panose="02010803020104030203" pitchFamily="2" charset="-79"/>
              <a:cs typeface="Aharoni" panose="02010803020104030203" pitchFamily="2" charset="-79"/>
            </a:rPr>
            <a:t>לקוחות רשת יוחננוף</a:t>
          </a:r>
          <a:endParaRPr lang="he-IL" sz="2200" kern="1200" dirty="0"/>
        </a:p>
      </dsp:txBody>
      <dsp:txXfrm rot="10800000">
        <a:off x="1845036" y="3254175"/>
        <a:ext cx="4526210" cy="1252243"/>
      </dsp:txXfrm>
    </dsp:sp>
    <dsp:sp modelId="{0B9EE780-17CF-4CB4-BA93-D6FA9CC7A661}">
      <dsp:nvSpPr>
        <dsp:cNvPr id="0" name=""/>
        <dsp:cNvSpPr/>
      </dsp:nvSpPr>
      <dsp:spPr>
        <a:xfrm>
          <a:off x="905853" y="3254175"/>
          <a:ext cx="1252243" cy="125224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6000" r="-56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1BF87-8472-4E21-8BC9-9E556FD3432C}">
      <dsp:nvSpPr>
        <dsp:cNvPr id="0" name=""/>
        <dsp:cNvSpPr/>
      </dsp:nvSpPr>
      <dsp:spPr>
        <a:xfrm>
          <a:off x="1178035" y="482677"/>
          <a:ext cx="2624018" cy="2443942"/>
        </a:xfrm>
        <a:prstGeom prst="gear9">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l" defTabSz="622300" rtl="1">
            <a:lnSpc>
              <a:spcPct val="90000"/>
            </a:lnSpc>
            <a:spcBef>
              <a:spcPct val="0"/>
            </a:spcBef>
            <a:spcAft>
              <a:spcPct val="35000"/>
            </a:spcAft>
            <a:buNone/>
          </a:pPr>
          <a:r>
            <a:rPr lang="en-US" sz="1400" b="1" kern="1200" dirty="0">
              <a:solidFill>
                <a:schemeClr val="tx1"/>
              </a:solidFill>
              <a:latin typeface="David" panose="020E0502060401010101" pitchFamily="34" charset="-79"/>
              <a:cs typeface="David" panose="020E0502060401010101" pitchFamily="34" charset="-79"/>
            </a:rPr>
            <a:t>Iphone 12 pro 14.2.1</a:t>
          </a:r>
        </a:p>
        <a:p>
          <a:pPr marL="0" lvl="0" indent="0" algn="l" defTabSz="622300" rtl="1">
            <a:lnSpc>
              <a:spcPct val="90000"/>
            </a:lnSpc>
            <a:spcBef>
              <a:spcPct val="0"/>
            </a:spcBef>
            <a:spcAft>
              <a:spcPct val="35000"/>
            </a:spcAft>
            <a:buNone/>
          </a:pPr>
          <a:r>
            <a:rPr lang="en-US" sz="1400" b="1" kern="1200" dirty="0">
              <a:solidFill>
                <a:schemeClr val="tx1"/>
              </a:solidFill>
              <a:latin typeface="David" panose="020E0502060401010101" pitchFamily="34" charset="-79"/>
              <a:cs typeface="David" panose="020E0502060401010101" pitchFamily="34" charset="-79"/>
            </a:rPr>
            <a:t>Iphone ios S6 13.3.1</a:t>
          </a:r>
        </a:p>
        <a:p>
          <a:pPr marL="0" lvl="0" indent="0" algn="l" defTabSz="622300" rtl="1">
            <a:lnSpc>
              <a:spcPct val="90000"/>
            </a:lnSpc>
            <a:spcBef>
              <a:spcPct val="0"/>
            </a:spcBef>
            <a:spcAft>
              <a:spcPct val="35000"/>
            </a:spcAft>
            <a:buNone/>
          </a:pPr>
          <a:r>
            <a:rPr lang="en-US" sz="1400" b="1" kern="1200" dirty="0">
              <a:solidFill>
                <a:schemeClr val="tx1"/>
              </a:solidFill>
              <a:latin typeface="David" panose="020E0502060401010101" pitchFamily="34" charset="-79"/>
              <a:cs typeface="David" panose="020E0502060401010101" pitchFamily="34" charset="-79"/>
            </a:rPr>
            <a:t>Samsung Galaxy A51 , 4.14.113</a:t>
          </a:r>
          <a:endParaRPr lang="he-IL" sz="1400" b="1" kern="1200" dirty="0">
            <a:solidFill>
              <a:schemeClr val="tx1"/>
            </a:solidFill>
            <a:latin typeface="David" panose="020E0502060401010101" pitchFamily="34" charset="-79"/>
            <a:cs typeface="David" panose="020E0502060401010101" pitchFamily="34" charset="-79"/>
          </a:endParaRPr>
        </a:p>
        <a:p>
          <a:pPr marL="0" lvl="0" indent="0" algn="l" defTabSz="622300" rtl="1">
            <a:lnSpc>
              <a:spcPct val="90000"/>
            </a:lnSpc>
            <a:spcBef>
              <a:spcPct val="0"/>
            </a:spcBef>
            <a:spcAft>
              <a:spcPct val="35000"/>
            </a:spcAft>
            <a:buNone/>
          </a:pPr>
          <a:r>
            <a:rPr lang="en-US" sz="1400" b="1" kern="1200" dirty="0">
              <a:solidFill>
                <a:schemeClr val="tx1"/>
              </a:solidFill>
              <a:latin typeface="David" panose="020E0502060401010101" pitchFamily="34" charset="-79"/>
              <a:cs typeface="David" panose="020E0502060401010101" pitchFamily="34" charset="-79"/>
            </a:rPr>
            <a:t>Xiaomi Redmi MI 9t</a:t>
          </a:r>
          <a:endParaRPr lang="he-IL" sz="1400" kern="1200" dirty="0"/>
        </a:p>
      </dsp:txBody>
      <dsp:txXfrm>
        <a:off x="1692121" y="1055159"/>
        <a:ext cx="1595846" cy="1256236"/>
      </dsp:txXfrm>
    </dsp:sp>
    <dsp:sp modelId="{5FC45E26-88C1-4918-A933-41E15C6E0595}">
      <dsp:nvSpPr>
        <dsp:cNvPr id="0" name=""/>
        <dsp:cNvSpPr/>
      </dsp:nvSpPr>
      <dsp:spPr>
        <a:xfrm>
          <a:off x="2158940" y="2589042"/>
          <a:ext cx="2156635" cy="2155515"/>
        </a:xfrm>
        <a:prstGeom prst="gear6">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1">
            <a:lnSpc>
              <a:spcPct val="90000"/>
            </a:lnSpc>
            <a:spcBef>
              <a:spcPct val="0"/>
            </a:spcBef>
            <a:spcAft>
              <a:spcPct val="35000"/>
            </a:spcAft>
            <a:buNone/>
          </a:pPr>
          <a:r>
            <a:rPr lang="he-IL" sz="1500" b="1" kern="1200" dirty="0">
              <a:solidFill>
                <a:schemeClr val="tx1"/>
              </a:solidFill>
              <a:latin typeface="David" panose="020E0502060401010101" pitchFamily="34" charset="-79"/>
              <a:cs typeface="David" panose="020E0502060401010101" pitchFamily="34" charset="-79"/>
            </a:rPr>
            <a:t>סבב 1: בדיקת </a:t>
          </a:r>
          <a:r>
            <a:rPr lang="en-US" sz="1500" b="1" kern="1200" dirty="0">
              <a:solidFill>
                <a:schemeClr val="tx1"/>
              </a:solidFill>
              <a:latin typeface="David" panose="020E0502060401010101" pitchFamily="34" charset="-79"/>
              <a:cs typeface="David" panose="020E0502060401010101" pitchFamily="34" charset="-79"/>
            </a:rPr>
            <a:t>Exploratory</a:t>
          </a:r>
          <a:endParaRPr lang="he-IL" sz="1500" b="1" kern="1200" dirty="0">
            <a:solidFill>
              <a:schemeClr val="tx1"/>
            </a:solidFill>
            <a:latin typeface="David" panose="020E0502060401010101" pitchFamily="34" charset="-79"/>
            <a:cs typeface="David" panose="020E0502060401010101" pitchFamily="34" charset="-79"/>
          </a:endParaRPr>
        </a:p>
        <a:p>
          <a:pPr marL="0" lvl="0" indent="0" algn="ctr" defTabSz="666750" rtl="1">
            <a:lnSpc>
              <a:spcPct val="90000"/>
            </a:lnSpc>
            <a:spcBef>
              <a:spcPct val="0"/>
            </a:spcBef>
            <a:spcAft>
              <a:spcPct val="35000"/>
            </a:spcAft>
            <a:buNone/>
          </a:pPr>
          <a:r>
            <a:rPr lang="he-IL" sz="1500" b="1" kern="1200" dirty="0">
              <a:solidFill>
                <a:schemeClr val="tx1"/>
              </a:solidFill>
              <a:latin typeface="David" panose="020E0502060401010101" pitchFamily="34" charset="-79"/>
              <a:cs typeface="David" panose="020E0502060401010101" pitchFamily="34" charset="-79"/>
            </a:rPr>
            <a:t>סבב 2: בדיקות על-פי </a:t>
          </a:r>
          <a:r>
            <a:rPr lang="en-US" sz="1500" b="1" kern="1200" dirty="0">
              <a:solidFill>
                <a:schemeClr val="tx1"/>
              </a:solidFill>
              <a:latin typeface="David" panose="020E0502060401010101" pitchFamily="34" charset="-79"/>
              <a:cs typeface="David" panose="020E0502060401010101" pitchFamily="34" charset="-79"/>
            </a:rPr>
            <a:t>Checklist</a:t>
          </a:r>
          <a:endParaRPr lang="he-IL" sz="1500" b="1" kern="1200" dirty="0">
            <a:solidFill>
              <a:schemeClr val="tx1"/>
            </a:solidFill>
            <a:latin typeface="David" panose="020E0502060401010101" pitchFamily="34" charset="-79"/>
            <a:cs typeface="David" panose="020E0502060401010101" pitchFamily="34" charset="-79"/>
          </a:endParaRPr>
        </a:p>
      </dsp:txBody>
      <dsp:txXfrm>
        <a:off x="2701760" y="3134979"/>
        <a:ext cx="1070995" cy="1063641"/>
      </dsp:txXfrm>
    </dsp:sp>
    <dsp:sp modelId="{7C31DF6E-12B5-488D-ACC9-20E7B00F7136}">
      <dsp:nvSpPr>
        <dsp:cNvPr id="0" name=""/>
        <dsp:cNvSpPr/>
      </dsp:nvSpPr>
      <dsp:spPr>
        <a:xfrm rot="20700000">
          <a:off x="3561015" y="1167702"/>
          <a:ext cx="1995922" cy="1995922"/>
        </a:xfrm>
        <a:prstGeom prst="gear6">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he-IL" sz="1600" b="1" kern="1200" dirty="0">
              <a:solidFill>
                <a:schemeClr val="tx1"/>
              </a:solidFill>
              <a:latin typeface="David" panose="020E0502060401010101" pitchFamily="34" charset="-79"/>
              <a:cs typeface="David" panose="020E0502060401010101" pitchFamily="34" charset="-79"/>
            </a:rPr>
            <a:t>דיווח באגים בתוכנת </a:t>
          </a:r>
          <a:r>
            <a:rPr lang="en-US" sz="1600" b="1" i="1" kern="1200" dirty="0">
              <a:solidFill>
                <a:schemeClr val="tx1"/>
              </a:solidFill>
              <a:latin typeface="David" panose="020E0502060401010101" pitchFamily="34" charset="-79"/>
              <a:cs typeface="David" panose="020E0502060401010101" pitchFamily="34" charset="-79"/>
            </a:rPr>
            <a:t>Asana</a:t>
          </a:r>
          <a:endParaRPr lang="he-IL" sz="1600" b="1" i="1" kern="1200" dirty="0">
            <a:solidFill>
              <a:schemeClr val="tx1"/>
            </a:solidFill>
            <a:latin typeface="David" panose="020E0502060401010101" pitchFamily="34" charset="-79"/>
            <a:cs typeface="David" panose="020E0502060401010101" pitchFamily="34" charset="-79"/>
          </a:endParaRPr>
        </a:p>
      </dsp:txBody>
      <dsp:txXfrm rot="-20700000">
        <a:off x="3998779" y="1605466"/>
        <a:ext cx="1120393" cy="1120393"/>
      </dsp:txXfrm>
    </dsp:sp>
    <dsp:sp modelId="{0255B9C7-8333-467A-A1EA-361E640A9B47}">
      <dsp:nvSpPr>
        <dsp:cNvPr id="0" name=""/>
        <dsp:cNvSpPr/>
      </dsp:nvSpPr>
      <dsp:spPr>
        <a:xfrm rot="12480816">
          <a:off x="746775" y="-78048"/>
          <a:ext cx="3585260" cy="3585260"/>
        </a:xfrm>
        <a:prstGeom prst="circularArrow">
          <a:avLst>
            <a:gd name="adj1" fmla="val 4688"/>
            <a:gd name="adj2" fmla="val 299029"/>
            <a:gd name="adj3" fmla="val 2534124"/>
            <a:gd name="adj4" fmla="val 15823120"/>
            <a:gd name="adj5" fmla="val 5469"/>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D1D83F98-D85A-41A4-BC18-00EE4D03A6D2}">
      <dsp:nvSpPr>
        <dsp:cNvPr id="0" name=""/>
        <dsp:cNvSpPr/>
      </dsp:nvSpPr>
      <dsp:spPr>
        <a:xfrm rot="18617102">
          <a:off x="1877976" y="2553017"/>
          <a:ext cx="2604915" cy="2604915"/>
        </a:xfrm>
        <a:prstGeom prst="leftCircularArrow">
          <a:avLst>
            <a:gd name="adj1" fmla="val 6452"/>
            <a:gd name="adj2" fmla="val 429999"/>
            <a:gd name="adj3" fmla="val 10489124"/>
            <a:gd name="adj4" fmla="val 14837806"/>
            <a:gd name="adj5" fmla="val 7527"/>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188064CC-81F5-4D7E-ADA4-AF96AA216AD2}">
      <dsp:nvSpPr>
        <dsp:cNvPr id="0" name=""/>
        <dsp:cNvSpPr/>
      </dsp:nvSpPr>
      <dsp:spPr>
        <a:xfrm rot="11441209">
          <a:off x="3214862" y="503326"/>
          <a:ext cx="2808623" cy="2808623"/>
        </a:xfrm>
        <a:prstGeom prst="circularArrow">
          <a:avLst>
            <a:gd name="adj1" fmla="val 5984"/>
            <a:gd name="adj2" fmla="val 394124"/>
            <a:gd name="adj3" fmla="val 13313824"/>
            <a:gd name="adj4" fmla="val 10508221"/>
            <a:gd name="adj5" fmla="val 6981"/>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9F323-C927-4287-B44C-BC4BD63346F3}">
      <dsp:nvSpPr>
        <dsp:cNvPr id="0" name=""/>
        <dsp:cNvSpPr/>
      </dsp:nvSpPr>
      <dsp:spPr>
        <a:xfrm>
          <a:off x="4321" y="547974"/>
          <a:ext cx="1866590" cy="1393370"/>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a:glow rad="228600">
            <a:schemeClr val="accent2">
              <a:satMod val="175000"/>
              <a:alpha val="40000"/>
            </a:schemeClr>
          </a:glow>
          <a:innerShdw blurRad="63500" dist="50800" dir="16200000">
            <a:prstClr val="black">
              <a:alpha val="50000"/>
            </a:prstClr>
          </a:innerShdw>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ctr" anchorCtr="0">
          <a:noAutofit/>
        </a:bodyPr>
        <a:lstStyle/>
        <a:p>
          <a:pPr marL="171450" lvl="1" indent="-171450" algn="ctr" defTabSz="800100" rtl="1">
            <a:lnSpc>
              <a:spcPct val="90000"/>
            </a:lnSpc>
            <a:spcBef>
              <a:spcPct val="0"/>
            </a:spcBef>
            <a:spcAft>
              <a:spcPct val="15000"/>
            </a:spcAft>
            <a:buNone/>
          </a:pPr>
          <a:r>
            <a:rPr lang="he-IL" sz="1800" b="1" kern="1200" cap="none" spc="0" dirty="0">
              <a:ln w="0"/>
              <a:solidFill>
                <a:schemeClr val="tx1"/>
              </a:solidFill>
              <a:effectLst>
                <a:outerShdw blurRad="38100" dist="19050" dir="2700000" algn="tl" rotWithShape="0">
                  <a:schemeClr val="dk1">
                    <a:alpha val="40000"/>
                  </a:schemeClr>
                </a:outerShdw>
              </a:effectLst>
            </a:rPr>
            <a:t>בדיקת מנוע חיפוש ואפשרויות סינון לפי פרמטרים שונים</a:t>
          </a:r>
          <a:endParaRPr lang="he-IL" sz="2400" b="1" kern="1200" dirty="0">
            <a:ln>
              <a:solidFill>
                <a:srgbClr val="C00000"/>
              </a:solidFill>
            </a:ln>
            <a:solidFill>
              <a:srgbClr val="C00000"/>
            </a:solidFill>
          </a:endParaRPr>
        </a:p>
      </dsp:txBody>
      <dsp:txXfrm>
        <a:off x="36969" y="580622"/>
        <a:ext cx="1801294" cy="1360722"/>
      </dsp:txXfrm>
    </dsp:sp>
    <dsp:sp modelId="{C4D9147E-71E2-4388-A3D2-54D7B2934B22}">
      <dsp:nvSpPr>
        <dsp:cNvPr id="0" name=""/>
        <dsp:cNvSpPr/>
      </dsp:nvSpPr>
      <dsp:spPr>
        <a:xfrm>
          <a:off x="4321" y="1941345"/>
          <a:ext cx="1866590" cy="59914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ctr" defTabSz="755650" rtl="1">
            <a:lnSpc>
              <a:spcPct val="90000"/>
            </a:lnSpc>
            <a:spcBef>
              <a:spcPct val="0"/>
            </a:spcBef>
            <a:spcAft>
              <a:spcPct val="35000"/>
            </a:spcAft>
            <a:buNone/>
          </a:pPr>
          <a:r>
            <a:rPr lang="en-US" sz="1700" kern="1200" dirty="0">
              <a:ln>
                <a:solidFill>
                  <a:srgbClr val="C00000"/>
                </a:solidFill>
              </a:ln>
              <a:solidFill>
                <a:srgbClr val="C00000"/>
              </a:solidFill>
            </a:rPr>
            <a:t>Search&amp;Filter</a:t>
          </a:r>
          <a:endParaRPr lang="he-IL" sz="1700" kern="1200" dirty="0"/>
        </a:p>
      </dsp:txBody>
      <dsp:txXfrm>
        <a:off x="4321" y="1941345"/>
        <a:ext cx="1314500" cy="599149"/>
      </dsp:txXfrm>
    </dsp:sp>
    <dsp:sp modelId="{147BDAF4-0018-4A80-A53A-23371A641109}">
      <dsp:nvSpPr>
        <dsp:cNvPr id="0" name=""/>
        <dsp:cNvSpPr/>
      </dsp:nvSpPr>
      <dsp:spPr>
        <a:xfrm>
          <a:off x="1371624" y="2036514"/>
          <a:ext cx="653306" cy="65330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06FF38-3F65-4C35-807E-9EC1A0F46ABA}">
      <dsp:nvSpPr>
        <dsp:cNvPr id="0" name=""/>
        <dsp:cNvSpPr/>
      </dsp:nvSpPr>
      <dsp:spPr>
        <a:xfrm>
          <a:off x="2186783" y="547974"/>
          <a:ext cx="1866590" cy="1393370"/>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a:glow rad="228600">
            <a:schemeClr val="accent2">
              <a:satMod val="175000"/>
              <a:alpha val="40000"/>
            </a:schemeClr>
          </a:glow>
          <a:innerShdw blurRad="63500" dist="50800" dir="16200000">
            <a:prstClr val="black">
              <a:alpha val="50000"/>
            </a:prstClr>
          </a:innerShdw>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ctr" anchorCtr="0">
          <a:noAutofit/>
        </a:bodyPr>
        <a:lstStyle/>
        <a:p>
          <a:pPr marL="171450" lvl="1" indent="-171450" algn="ctr" defTabSz="800100" rtl="1">
            <a:lnSpc>
              <a:spcPct val="90000"/>
            </a:lnSpc>
            <a:spcBef>
              <a:spcPct val="0"/>
            </a:spcBef>
            <a:spcAft>
              <a:spcPct val="15000"/>
            </a:spcAft>
            <a:buNone/>
          </a:pPr>
          <a:r>
            <a:rPr lang="he-IL" sz="1800" b="1" kern="1200" cap="none" spc="0" dirty="0">
              <a:ln w="0"/>
              <a:solidFill>
                <a:schemeClr val="tx1"/>
              </a:solidFill>
              <a:effectLst>
                <a:outerShdw blurRad="38100" dist="19050" dir="2700000" algn="tl" rotWithShape="0">
                  <a:schemeClr val="dk1">
                    <a:alpha val="40000"/>
                  </a:schemeClr>
                </a:outerShdw>
              </a:effectLst>
            </a:rPr>
            <a:t>הוספת מוצר, צפיה ברשימת הקניות, עדכון פרטים והורדת מוצר מסל הקניות</a:t>
          </a:r>
          <a:endParaRPr lang="he-IL" sz="2800" b="1" kern="1200" dirty="0">
            <a:ln>
              <a:solidFill>
                <a:srgbClr val="C00000"/>
              </a:solidFill>
            </a:ln>
            <a:solidFill>
              <a:srgbClr val="C00000"/>
            </a:solidFill>
          </a:endParaRPr>
        </a:p>
      </dsp:txBody>
      <dsp:txXfrm>
        <a:off x="2219431" y="580622"/>
        <a:ext cx="1801294" cy="1360722"/>
      </dsp:txXfrm>
    </dsp:sp>
    <dsp:sp modelId="{A23BE7BC-7932-4C16-97D6-652525B498D0}">
      <dsp:nvSpPr>
        <dsp:cNvPr id="0" name=""/>
        <dsp:cNvSpPr/>
      </dsp:nvSpPr>
      <dsp:spPr>
        <a:xfrm>
          <a:off x="2186783" y="1941345"/>
          <a:ext cx="1866590" cy="59914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ctr" defTabSz="755650" rtl="1">
            <a:lnSpc>
              <a:spcPct val="90000"/>
            </a:lnSpc>
            <a:spcBef>
              <a:spcPct val="0"/>
            </a:spcBef>
            <a:spcAft>
              <a:spcPct val="35000"/>
            </a:spcAft>
            <a:buNone/>
          </a:pPr>
          <a:r>
            <a:rPr lang="en-US" sz="1700" kern="1200" dirty="0">
              <a:ln>
                <a:solidFill>
                  <a:srgbClr val="C00000"/>
                </a:solidFill>
              </a:ln>
              <a:solidFill>
                <a:srgbClr val="C00000"/>
              </a:solidFill>
            </a:rPr>
            <a:t>C.R.U.D</a:t>
          </a:r>
          <a:endParaRPr lang="he-IL" sz="1700" kern="1200" dirty="0"/>
        </a:p>
      </dsp:txBody>
      <dsp:txXfrm>
        <a:off x="2186783" y="1941345"/>
        <a:ext cx="1314500" cy="599149"/>
      </dsp:txXfrm>
    </dsp:sp>
    <dsp:sp modelId="{DB6B13BF-639C-4F26-B106-40472846BFD6}">
      <dsp:nvSpPr>
        <dsp:cNvPr id="0" name=""/>
        <dsp:cNvSpPr/>
      </dsp:nvSpPr>
      <dsp:spPr>
        <a:xfrm>
          <a:off x="3554086" y="2036514"/>
          <a:ext cx="653306" cy="65330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459091-0DB7-44AF-945B-004BD7EB37D0}">
      <dsp:nvSpPr>
        <dsp:cNvPr id="0" name=""/>
        <dsp:cNvSpPr/>
      </dsp:nvSpPr>
      <dsp:spPr>
        <a:xfrm>
          <a:off x="4369245" y="547974"/>
          <a:ext cx="1866590" cy="1393370"/>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a:glow rad="228600">
            <a:schemeClr val="accent2">
              <a:satMod val="175000"/>
              <a:alpha val="40000"/>
            </a:schemeClr>
          </a:glow>
          <a:innerShdw blurRad="63500" dist="50800" dir="16200000">
            <a:prstClr val="black">
              <a:alpha val="50000"/>
            </a:prstClr>
          </a:innerShdw>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ctr" anchorCtr="0">
          <a:noAutofit/>
        </a:bodyPr>
        <a:lstStyle/>
        <a:p>
          <a:pPr marL="171450" lvl="1" indent="-171450" algn="ctr" defTabSz="800100" rtl="1">
            <a:lnSpc>
              <a:spcPct val="100000"/>
            </a:lnSpc>
            <a:spcBef>
              <a:spcPct val="0"/>
            </a:spcBef>
            <a:spcAft>
              <a:spcPct val="15000"/>
            </a:spcAft>
            <a:buNone/>
          </a:pPr>
          <a:r>
            <a:rPr lang="he-IL" sz="1800" b="1" kern="1200" cap="none" spc="0" dirty="0">
              <a:ln w="0"/>
              <a:solidFill>
                <a:schemeClr val="tx1"/>
              </a:solidFill>
              <a:effectLst>
                <a:outerShdw blurRad="38100" dist="19050" dir="2700000" algn="tl" rotWithShape="0">
                  <a:schemeClr val="dk1">
                    <a:alpha val="40000"/>
                  </a:schemeClr>
                </a:outerShdw>
              </a:effectLst>
            </a:rPr>
            <a:t>בדיקה הקובעת את מידת האבטחה של המוצר</a:t>
          </a:r>
          <a:endParaRPr lang="he-IL" sz="3200" b="1" kern="1200" dirty="0">
            <a:ln>
              <a:solidFill>
                <a:srgbClr val="C00000"/>
              </a:solidFill>
            </a:ln>
            <a:solidFill>
              <a:srgbClr val="C00000"/>
            </a:solidFill>
          </a:endParaRPr>
        </a:p>
      </dsp:txBody>
      <dsp:txXfrm>
        <a:off x="4401893" y="580622"/>
        <a:ext cx="1801294" cy="1360722"/>
      </dsp:txXfrm>
    </dsp:sp>
    <dsp:sp modelId="{DC0F4BF2-4495-448D-B6EB-7127A3B26B99}">
      <dsp:nvSpPr>
        <dsp:cNvPr id="0" name=""/>
        <dsp:cNvSpPr/>
      </dsp:nvSpPr>
      <dsp:spPr>
        <a:xfrm>
          <a:off x="4369245" y="1941345"/>
          <a:ext cx="1866590" cy="59914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ctr" defTabSz="755650" rtl="1">
            <a:lnSpc>
              <a:spcPct val="90000"/>
            </a:lnSpc>
            <a:spcBef>
              <a:spcPct val="0"/>
            </a:spcBef>
            <a:spcAft>
              <a:spcPct val="35000"/>
            </a:spcAft>
            <a:buNone/>
          </a:pPr>
          <a:r>
            <a:rPr lang="en-US" sz="1700" kern="1200" dirty="0">
              <a:ln>
                <a:solidFill>
                  <a:srgbClr val="C00000"/>
                </a:solidFill>
              </a:ln>
              <a:solidFill>
                <a:srgbClr val="C00000"/>
              </a:solidFill>
            </a:rPr>
            <a:t>Security</a:t>
          </a:r>
          <a:endParaRPr lang="he-IL" sz="1700" kern="1200" dirty="0"/>
        </a:p>
      </dsp:txBody>
      <dsp:txXfrm>
        <a:off x="4369245" y="1941345"/>
        <a:ext cx="1314500" cy="599149"/>
      </dsp:txXfrm>
    </dsp:sp>
    <dsp:sp modelId="{3F4EB1CE-4C5E-4D6D-8E55-99D3ACE7EB8B}">
      <dsp:nvSpPr>
        <dsp:cNvPr id="0" name=""/>
        <dsp:cNvSpPr/>
      </dsp:nvSpPr>
      <dsp:spPr>
        <a:xfrm>
          <a:off x="5736548" y="2036514"/>
          <a:ext cx="653306" cy="653306"/>
        </a:xfrm>
        <a:prstGeom prst="ellipse">
          <a:avLst/>
        </a:prstGeom>
        <a:blipFill>
          <a:blip xmlns:r="http://schemas.openxmlformats.org/officeDocument/2006/relationships" r:embed="rId3"/>
          <a:srcRect/>
          <a:stretch>
            <a:fillRect l="-67000" r="-67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AF84F1-F247-4C41-8C7D-65A4924E3CE4}">
      <dsp:nvSpPr>
        <dsp:cNvPr id="0" name=""/>
        <dsp:cNvSpPr/>
      </dsp:nvSpPr>
      <dsp:spPr>
        <a:xfrm>
          <a:off x="4120" y="1011016"/>
          <a:ext cx="1779546" cy="132839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a:glow rad="228600">
            <a:schemeClr val="accent3">
              <a:satMod val="175000"/>
              <a:alpha val="40000"/>
            </a:schemeClr>
          </a:glow>
          <a:innerShdw blurRad="63500" dist="50800" dir="16200000">
            <a:prstClr val="black">
              <a:alpha val="50000"/>
            </a:prstClr>
          </a:innerShdw>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ctr" anchorCtr="0">
          <a:noAutofit/>
        </a:bodyPr>
        <a:lstStyle/>
        <a:p>
          <a:pPr marL="171450" lvl="1" indent="-171450" algn="ctr" defTabSz="800100" rtl="1">
            <a:lnSpc>
              <a:spcPct val="90000"/>
            </a:lnSpc>
            <a:spcBef>
              <a:spcPct val="0"/>
            </a:spcBef>
            <a:spcAft>
              <a:spcPct val="15000"/>
            </a:spcAft>
            <a:buNone/>
          </a:pPr>
          <a:r>
            <a:rPr lang="he-IL" sz="1800" b="1" kern="1200" dirty="0"/>
            <a:t>הנגשת האפליקציה לסלולר לבעלי מוגבלויות</a:t>
          </a:r>
        </a:p>
      </dsp:txBody>
      <dsp:txXfrm>
        <a:off x="35246" y="1042142"/>
        <a:ext cx="1717294" cy="1297267"/>
      </dsp:txXfrm>
    </dsp:sp>
    <dsp:sp modelId="{D50F2B54-0065-4F00-8AF3-BC3F764A1B9C}">
      <dsp:nvSpPr>
        <dsp:cNvPr id="0" name=""/>
        <dsp:cNvSpPr/>
      </dsp:nvSpPr>
      <dsp:spPr>
        <a:xfrm>
          <a:off x="4120" y="2339410"/>
          <a:ext cx="1779546" cy="57120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rtl="1">
            <a:lnSpc>
              <a:spcPct val="90000"/>
            </a:lnSpc>
            <a:spcBef>
              <a:spcPct val="0"/>
            </a:spcBef>
            <a:spcAft>
              <a:spcPct val="35000"/>
            </a:spcAft>
            <a:buNone/>
          </a:pPr>
          <a:r>
            <a:rPr lang="en-US" sz="1600" b="1" kern="1200" dirty="0">
              <a:ln>
                <a:solidFill>
                  <a:srgbClr val="FFC000"/>
                </a:solidFill>
              </a:ln>
              <a:solidFill>
                <a:srgbClr val="FFC000"/>
              </a:solidFill>
            </a:rPr>
            <a:t>Accessibility</a:t>
          </a:r>
          <a:endParaRPr lang="he-IL" sz="1600" b="1" kern="1200" dirty="0">
            <a:ln>
              <a:solidFill>
                <a:srgbClr val="FFC000"/>
              </a:solidFill>
            </a:ln>
            <a:solidFill>
              <a:srgbClr val="FFC000"/>
            </a:solidFill>
          </a:endParaRPr>
        </a:p>
      </dsp:txBody>
      <dsp:txXfrm>
        <a:off x="4120" y="2339410"/>
        <a:ext cx="1253201" cy="571209"/>
      </dsp:txXfrm>
    </dsp:sp>
    <dsp:sp modelId="{F48528D8-2055-4322-A58E-0288C9E8DC0A}">
      <dsp:nvSpPr>
        <dsp:cNvPr id="0" name=""/>
        <dsp:cNvSpPr/>
      </dsp:nvSpPr>
      <dsp:spPr>
        <a:xfrm>
          <a:off x="1307662" y="2430141"/>
          <a:ext cx="622841" cy="62284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5A50C7-F147-4F2E-A22A-39D14F5A4F51}">
      <dsp:nvSpPr>
        <dsp:cNvPr id="0" name=""/>
        <dsp:cNvSpPr/>
      </dsp:nvSpPr>
      <dsp:spPr>
        <a:xfrm>
          <a:off x="2084808" y="1011016"/>
          <a:ext cx="1779546" cy="132839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a:glow rad="228600">
            <a:schemeClr val="accent3">
              <a:satMod val="175000"/>
              <a:alpha val="40000"/>
            </a:schemeClr>
          </a:glow>
          <a:innerShdw blurRad="63500" dist="50800" dir="16200000">
            <a:prstClr val="black">
              <a:alpha val="50000"/>
            </a:prstClr>
          </a:innerShdw>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ctr" anchorCtr="0">
          <a:noAutofit/>
        </a:bodyPr>
        <a:lstStyle/>
        <a:p>
          <a:pPr marL="171450" lvl="1" indent="-171450" algn="ctr" defTabSz="800100" rtl="1">
            <a:lnSpc>
              <a:spcPct val="90000"/>
            </a:lnSpc>
            <a:spcBef>
              <a:spcPct val="0"/>
            </a:spcBef>
            <a:spcAft>
              <a:spcPct val="15000"/>
            </a:spcAft>
            <a:buNone/>
          </a:pPr>
          <a:r>
            <a:rPr lang="he-IL" sz="1800" b="1" kern="1200" dirty="0"/>
            <a:t>רמת נוחיות השימוש באפליקציה, פשטות ואחידות</a:t>
          </a:r>
        </a:p>
      </dsp:txBody>
      <dsp:txXfrm>
        <a:off x="2115934" y="1042142"/>
        <a:ext cx="1717294" cy="1297267"/>
      </dsp:txXfrm>
    </dsp:sp>
    <dsp:sp modelId="{33E1B9C9-3576-4928-B818-01983167BF11}">
      <dsp:nvSpPr>
        <dsp:cNvPr id="0" name=""/>
        <dsp:cNvSpPr/>
      </dsp:nvSpPr>
      <dsp:spPr>
        <a:xfrm>
          <a:off x="2084808" y="2339410"/>
          <a:ext cx="1779546" cy="57120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ctr" defTabSz="755650" rtl="1">
            <a:lnSpc>
              <a:spcPct val="90000"/>
            </a:lnSpc>
            <a:spcBef>
              <a:spcPct val="0"/>
            </a:spcBef>
            <a:spcAft>
              <a:spcPct val="35000"/>
            </a:spcAft>
            <a:buNone/>
          </a:pPr>
          <a:r>
            <a:rPr lang="en-US" sz="1700" b="1" kern="1200" dirty="0">
              <a:ln>
                <a:solidFill>
                  <a:srgbClr val="FFC000"/>
                </a:solidFill>
              </a:ln>
              <a:solidFill>
                <a:srgbClr val="FFC000"/>
              </a:solidFill>
            </a:rPr>
            <a:t>Usability</a:t>
          </a:r>
          <a:endParaRPr lang="he-IL" sz="1700" b="1" kern="1200" dirty="0">
            <a:ln>
              <a:solidFill>
                <a:srgbClr val="FFC000"/>
              </a:solidFill>
            </a:ln>
            <a:solidFill>
              <a:srgbClr val="FFC000"/>
            </a:solidFill>
          </a:endParaRPr>
        </a:p>
      </dsp:txBody>
      <dsp:txXfrm>
        <a:off x="2084808" y="2339410"/>
        <a:ext cx="1253201" cy="571209"/>
      </dsp:txXfrm>
    </dsp:sp>
    <dsp:sp modelId="{2B5FCDD3-3205-48CA-8736-AA258F53592E}">
      <dsp:nvSpPr>
        <dsp:cNvPr id="0" name=""/>
        <dsp:cNvSpPr/>
      </dsp:nvSpPr>
      <dsp:spPr>
        <a:xfrm>
          <a:off x="3388350" y="2430141"/>
          <a:ext cx="622841" cy="622841"/>
        </a:xfrm>
        <a:prstGeom prst="ellipse">
          <a:avLst/>
        </a:prstGeom>
        <a:blipFill>
          <a:blip xmlns:r="http://schemas.openxmlformats.org/officeDocument/2006/relationships" r:embed="rId2"/>
          <a:srcRect/>
          <a:stretch>
            <a:fillRect l="-15000" r="-15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C11611-5602-4910-BB5A-D8DF17C77E58}">
      <dsp:nvSpPr>
        <dsp:cNvPr id="0" name=""/>
        <dsp:cNvSpPr/>
      </dsp:nvSpPr>
      <dsp:spPr>
        <a:xfrm>
          <a:off x="4165496" y="1011016"/>
          <a:ext cx="1779546" cy="132839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a:glow rad="228600">
            <a:schemeClr val="accent3">
              <a:satMod val="175000"/>
              <a:alpha val="40000"/>
            </a:schemeClr>
          </a:glow>
          <a:innerShdw blurRad="63500" dist="50800" dir="16200000">
            <a:prstClr val="black">
              <a:alpha val="50000"/>
            </a:prstClr>
          </a:innerShdw>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ctr" anchorCtr="0">
          <a:noAutofit/>
        </a:bodyPr>
        <a:lstStyle/>
        <a:p>
          <a:pPr marL="171450" lvl="1" indent="-171450" algn="ctr" defTabSz="800100" rtl="1">
            <a:lnSpc>
              <a:spcPct val="90000"/>
            </a:lnSpc>
            <a:spcBef>
              <a:spcPct val="0"/>
            </a:spcBef>
            <a:spcAft>
              <a:spcPct val="15000"/>
            </a:spcAft>
            <a:buNone/>
          </a:pPr>
          <a:r>
            <a:rPr lang="he-IL" sz="1800" b="1" kern="1200" dirty="0"/>
            <a:t>בדיקת תקינות המסכים והעיצוב</a:t>
          </a:r>
        </a:p>
      </dsp:txBody>
      <dsp:txXfrm>
        <a:off x="4196622" y="1042142"/>
        <a:ext cx="1717294" cy="1297267"/>
      </dsp:txXfrm>
    </dsp:sp>
    <dsp:sp modelId="{05A039D4-49B9-43C7-B100-DE3B1B5603E0}">
      <dsp:nvSpPr>
        <dsp:cNvPr id="0" name=""/>
        <dsp:cNvSpPr/>
      </dsp:nvSpPr>
      <dsp:spPr>
        <a:xfrm>
          <a:off x="4165496" y="2339410"/>
          <a:ext cx="1779546" cy="57120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rtl="1">
            <a:lnSpc>
              <a:spcPct val="90000"/>
            </a:lnSpc>
            <a:spcBef>
              <a:spcPct val="0"/>
            </a:spcBef>
            <a:spcAft>
              <a:spcPct val="35000"/>
            </a:spcAft>
            <a:buNone/>
          </a:pPr>
          <a:r>
            <a:rPr lang="en-US" sz="1800" b="1" kern="1200" dirty="0" err="1">
              <a:ln>
                <a:solidFill>
                  <a:srgbClr val="FFC000"/>
                </a:solidFill>
              </a:ln>
              <a:solidFill>
                <a:srgbClr val="FFC000"/>
              </a:solidFill>
            </a:rPr>
            <a:t>Gui</a:t>
          </a:r>
          <a:endParaRPr lang="he-IL" sz="1800" b="1" kern="1200" dirty="0">
            <a:ln>
              <a:solidFill>
                <a:srgbClr val="FFC000"/>
              </a:solidFill>
            </a:ln>
            <a:solidFill>
              <a:srgbClr val="FFC000"/>
            </a:solidFill>
          </a:endParaRPr>
        </a:p>
      </dsp:txBody>
      <dsp:txXfrm>
        <a:off x="4165496" y="2339410"/>
        <a:ext cx="1253201" cy="571209"/>
      </dsp:txXfrm>
    </dsp:sp>
    <dsp:sp modelId="{609FC916-B125-4D13-9C62-04FB920D1781}">
      <dsp:nvSpPr>
        <dsp:cNvPr id="0" name=""/>
        <dsp:cNvSpPr/>
      </dsp:nvSpPr>
      <dsp:spPr>
        <a:xfrm>
          <a:off x="5469038" y="2430141"/>
          <a:ext cx="622841" cy="62284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5000" r="-75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48CEA-843B-40FF-BB2C-24A9B1B91D4B}">
      <dsp:nvSpPr>
        <dsp:cNvPr id="0" name=""/>
        <dsp:cNvSpPr/>
      </dsp:nvSpPr>
      <dsp:spPr>
        <a:xfrm>
          <a:off x="3962" y="538815"/>
          <a:ext cx="1711616" cy="1277685"/>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a:glow rad="101600">
            <a:srgbClr val="007033">
              <a:alpha val="60000"/>
            </a:srgbClr>
          </a:glow>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ctr" anchorCtr="0">
          <a:noAutofit/>
        </a:bodyPr>
        <a:lstStyle/>
        <a:p>
          <a:pPr marL="171450" lvl="1" indent="-171450" algn="ctr" defTabSz="800100" rtl="0">
            <a:lnSpc>
              <a:spcPct val="90000"/>
            </a:lnSpc>
            <a:spcBef>
              <a:spcPct val="0"/>
            </a:spcBef>
            <a:spcAft>
              <a:spcPct val="15000"/>
            </a:spcAft>
            <a:buNone/>
          </a:pPr>
          <a:r>
            <a:rPr lang="en-US" sz="1800" b="1" kern="1200" dirty="0">
              <a:solidFill>
                <a:schemeClr val="tx1"/>
              </a:solidFill>
              <a:latin typeface="David" panose="020E0502060401010101" pitchFamily="34" charset="-79"/>
              <a:cs typeface="David" panose="020E0502060401010101" pitchFamily="34" charset="-79"/>
            </a:rPr>
            <a:t>Samsung Galaxy A51 , 4.14.113</a:t>
          </a:r>
          <a:endParaRPr lang="he-IL" sz="1800" kern="1200" dirty="0"/>
        </a:p>
      </dsp:txBody>
      <dsp:txXfrm>
        <a:off x="33900" y="568753"/>
        <a:ext cx="1651740" cy="1247747"/>
      </dsp:txXfrm>
    </dsp:sp>
    <dsp:sp modelId="{DD5E0B3E-A023-452E-AA80-AFFB623EAB02}">
      <dsp:nvSpPr>
        <dsp:cNvPr id="0" name=""/>
        <dsp:cNvSpPr/>
      </dsp:nvSpPr>
      <dsp:spPr>
        <a:xfrm>
          <a:off x="3962" y="1816500"/>
          <a:ext cx="1711616" cy="54940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rtl="1">
            <a:lnSpc>
              <a:spcPct val="90000"/>
            </a:lnSpc>
            <a:spcBef>
              <a:spcPct val="0"/>
            </a:spcBef>
            <a:spcAft>
              <a:spcPct val="35000"/>
            </a:spcAft>
            <a:buNone/>
          </a:pPr>
          <a:r>
            <a:rPr lang="en-US" sz="1800" b="1" kern="1200" dirty="0">
              <a:ln>
                <a:solidFill>
                  <a:srgbClr val="92D050"/>
                </a:solidFill>
              </a:ln>
              <a:solidFill>
                <a:srgbClr val="92D050"/>
              </a:solidFill>
            </a:rPr>
            <a:t>Galaxy</a:t>
          </a:r>
          <a:endParaRPr lang="he-IL" sz="1800" b="1" kern="1200" dirty="0">
            <a:ln>
              <a:solidFill>
                <a:srgbClr val="92D050"/>
              </a:solidFill>
            </a:ln>
            <a:solidFill>
              <a:srgbClr val="92D050"/>
            </a:solidFill>
          </a:endParaRPr>
        </a:p>
      </dsp:txBody>
      <dsp:txXfrm>
        <a:off x="3962" y="1816500"/>
        <a:ext cx="1205364" cy="549404"/>
      </dsp:txXfrm>
    </dsp:sp>
    <dsp:sp modelId="{2B6A3EE1-4630-4E82-AFA3-2F50C1734BC2}">
      <dsp:nvSpPr>
        <dsp:cNvPr id="0" name=""/>
        <dsp:cNvSpPr/>
      </dsp:nvSpPr>
      <dsp:spPr>
        <a:xfrm>
          <a:off x="1257745" y="1903768"/>
          <a:ext cx="599065" cy="59906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6A1C91-F4B2-4CB7-9A8B-780ABCF7A5F4}">
      <dsp:nvSpPr>
        <dsp:cNvPr id="0" name=""/>
        <dsp:cNvSpPr/>
      </dsp:nvSpPr>
      <dsp:spPr>
        <a:xfrm>
          <a:off x="2005226" y="538815"/>
          <a:ext cx="1711616" cy="1277685"/>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a:glow rad="101600">
            <a:srgbClr val="00B050">
              <a:alpha val="60000"/>
            </a:srgbClr>
          </a:glow>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ctr" anchorCtr="0">
          <a:noAutofit/>
        </a:bodyPr>
        <a:lstStyle/>
        <a:p>
          <a:pPr marL="171450" lvl="1" indent="-171450" algn="ctr" defTabSz="800100" rtl="0">
            <a:lnSpc>
              <a:spcPct val="90000"/>
            </a:lnSpc>
            <a:spcBef>
              <a:spcPct val="0"/>
            </a:spcBef>
            <a:spcAft>
              <a:spcPct val="15000"/>
            </a:spcAft>
            <a:buNone/>
          </a:pPr>
          <a:r>
            <a:rPr lang="en-US" sz="1800" b="1" kern="1200" dirty="0">
              <a:solidFill>
                <a:schemeClr val="tx1"/>
              </a:solidFill>
              <a:latin typeface="David" panose="020E0502060401010101" pitchFamily="34" charset="-79"/>
              <a:cs typeface="David" panose="020E0502060401010101" pitchFamily="34" charset="-79"/>
            </a:rPr>
            <a:t>Xiaomi Redmi MI 9t</a:t>
          </a:r>
          <a:endParaRPr lang="he-IL" sz="1800" kern="1200" dirty="0"/>
        </a:p>
      </dsp:txBody>
      <dsp:txXfrm>
        <a:off x="2035164" y="568753"/>
        <a:ext cx="1651740" cy="1247747"/>
      </dsp:txXfrm>
    </dsp:sp>
    <dsp:sp modelId="{E2699697-96B7-4C78-984B-DE438A39E1AF}">
      <dsp:nvSpPr>
        <dsp:cNvPr id="0" name=""/>
        <dsp:cNvSpPr/>
      </dsp:nvSpPr>
      <dsp:spPr>
        <a:xfrm>
          <a:off x="2005226" y="1816500"/>
          <a:ext cx="1711616" cy="54940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rtl="1">
            <a:lnSpc>
              <a:spcPct val="90000"/>
            </a:lnSpc>
            <a:spcBef>
              <a:spcPct val="0"/>
            </a:spcBef>
            <a:spcAft>
              <a:spcPct val="35000"/>
            </a:spcAft>
            <a:buNone/>
          </a:pPr>
          <a:r>
            <a:rPr lang="en-US" sz="1800" b="1" kern="1200" dirty="0">
              <a:ln>
                <a:solidFill>
                  <a:srgbClr val="92D050"/>
                </a:solidFill>
              </a:ln>
              <a:solidFill>
                <a:srgbClr val="92D050"/>
              </a:solidFill>
            </a:rPr>
            <a:t>Xiaomi</a:t>
          </a:r>
          <a:endParaRPr lang="he-IL" sz="1800" b="1" kern="1200" dirty="0">
            <a:ln>
              <a:solidFill>
                <a:srgbClr val="92D050"/>
              </a:solidFill>
            </a:ln>
            <a:solidFill>
              <a:srgbClr val="92D050"/>
            </a:solidFill>
          </a:endParaRPr>
        </a:p>
      </dsp:txBody>
      <dsp:txXfrm>
        <a:off x="2005226" y="1816500"/>
        <a:ext cx="1205364" cy="549404"/>
      </dsp:txXfrm>
    </dsp:sp>
    <dsp:sp modelId="{4D75BE19-557D-4CC2-9343-3B8ABC120E5E}">
      <dsp:nvSpPr>
        <dsp:cNvPr id="0" name=""/>
        <dsp:cNvSpPr/>
      </dsp:nvSpPr>
      <dsp:spPr>
        <a:xfrm>
          <a:off x="3259009" y="1903768"/>
          <a:ext cx="599065" cy="599065"/>
        </a:xfrm>
        <a:prstGeom prst="ellipse">
          <a:avLst/>
        </a:prstGeom>
        <a:blipFill>
          <a:blip xmlns:r="http://schemas.openxmlformats.org/officeDocument/2006/relationships" r:embed="rId2"/>
          <a:srcRect/>
          <a:stretch>
            <a:fillRect l="-36000" r="-36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D6DF5B-25F7-438A-BA8C-0349DFE6BDA7}">
      <dsp:nvSpPr>
        <dsp:cNvPr id="0" name=""/>
        <dsp:cNvSpPr/>
      </dsp:nvSpPr>
      <dsp:spPr>
        <a:xfrm>
          <a:off x="4006490" y="538815"/>
          <a:ext cx="1711616" cy="1277685"/>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a:glow rad="101600">
            <a:srgbClr val="00B050">
              <a:alpha val="60000"/>
            </a:srgbClr>
          </a:glow>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ctr" anchorCtr="0">
          <a:noAutofit/>
        </a:bodyPr>
        <a:lstStyle/>
        <a:p>
          <a:pPr marL="171450" lvl="1" indent="-171450" algn="ctr" defTabSz="800100" rtl="0">
            <a:lnSpc>
              <a:spcPct val="90000"/>
            </a:lnSpc>
            <a:spcBef>
              <a:spcPct val="0"/>
            </a:spcBef>
            <a:spcAft>
              <a:spcPct val="15000"/>
            </a:spcAft>
            <a:buNone/>
          </a:pPr>
          <a:r>
            <a:rPr lang="en-US" sz="1800" b="1" kern="1200" dirty="0" err="1">
              <a:solidFill>
                <a:schemeClr val="tx1"/>
              </a:solidFill>
              <a:latin typeface="David" panose="020E0502060401010101" pitchFamily="34" charset="-79"/>
              <a:cs typeface="+mn-cs"/>
            </a:rPr>
            <a:t>Iphone</a:t>
          </a:r>
          <a:r>
            <a:rPr lang="en-US" sz="1800" b="1" kern="1200" dirty="0">
              <a:solidFill>
                <a:schemeClr val="tx1"/>
              </a:solidFill>
              <a:latin typeface="David" panose="020E0502060401010101" pitchFamily="34" charset="-79"/>
              <a:cs typeface="+mn-cs"/>
            </a:rPr>
            <a:t> 12 pro 14.2.1</a:t>
          </a:r>
          <a:endParaRPr lang="he-IL" sz="1800" kern="1200" dirty="0">
            <a:cs typeface="+mn-cs"/>
          </a:endParaRPr>
        </a:p>
        <a:p>
          <a:pPr marL="171450" lvl="1" indent="-171450" algn="ctr" defTabSz="800100" rtl="0">
            <a:lnSpc>
              <a:spcPct val="90000"/>
            </a:lnSpc>
            <a:spcBef>
              <a:spcPct val="0"/>
            </a:spcBef>
            <a:spcAft>
              <a:spcPct val="15000"/>
            </a:spcAft>
            <a:buNone/>
          </a:pPr>
          <a:r>
            <a:rPr lang="en-US" sz="1800" b="1" kern="1200" dirty="0" err="1">
              <a:solidFill>
                <a:schemeClr val="tx1"/>
              </a:solidFill>
              <a:latin typeface="David" panose="020E0502060401010101" pitchFamily="34" charset="-79"/>
              <a:cs typeface="+mn-cs"/>
            </a:rPr>
            <a:t>Iphone</a:t>
          </a:r>
          <a:r>
            <a:rPr lang="en-US" sz="1800" b="1" kern="1200" dirty="0">
              <a:solidFill>
                <a:schemeClr val="tx1"/>
              </a:solidFill>
              <a:latin typeface="David" panose="020E0502060401010101" pitchFamily="34" charset="-79"/>
              <a:cs typeface="+mn-cs"/>
            </a:rPr>
            <a:t> ios S6 13.3.1</a:t>
          </a:r>
        </a:p>
      </dsp:txBody>
      <dsp:txXfrm>
        <a:off x="4036428" y="568753"/>
        <a:ext cx="1651740" cy="1247747"/>
      </dsp:txXfrm>
    </dsp:sp>
    <dsp:sp modelId="{6527539C-2DF9-4260-B3C1-11F9166E51AC}">
      <dsp:nvSpPr>
        <dsp:cNvPr id="0" name=""/>
        <dsp:cNvSpPr/>
      </dsp:nvSpPr>
      <dsp:spPr>
        <a:xfrm>
          <a:off x="4006490" y="1816500"/>
          <a:ext cx="1711616" cy="54940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rtl="1">
            <a:lnSpc>
              <a:spcPct val="90000"/>
            </a:lnSpc>
            <a:spcBef>
              <a:spcPct val="0"/>
            </a:spcBef>
            <a:spcAft>
              <a:spcPct val="35000"/>
            </a:spcAft>
            <a:buNone/>
          </a:pPr>
          <a:r>
            <a:rPr lang="en-US" sz="1800" b="1" kern="1200" dirty="0">
              <a:ln>
                <a:solidFill>
                  <a:srgbClr val="92D050"/>
                </a:solidFill>
              </a:ln>
              <a:solidFill>
                <a:srgbClr val="92D050"/>
              </a:solidFill>
            </a:rPr>
            <a:t>Apple ios</a:t>
          </a:r>
          <a:endParaRPr lang="he-IL" sz="1800" b="1" kern="1200" dirty="0">
            <a:ln>
              <a:solidFill>
                <a:srgbClr val="92D050"/>
              </a:solidFill>
            </a:ln>
            <a:solidFill>
              <a:srgbClr val="92D050"/>
            </a:solidFill>
          </a:endParaRPr>
        </a:p>
      </dsp:txBody>
      <dsp:txXfrm>
        <a:off x="4006490" y="1816500"/>
        <a:ext cx="1205364" cy="549404"/>
      </dsp:txXfrm>
    </dsp:sp>
    <dsp:sp modelId="{0E6B566B-60D5-4E9B-B177-0ADA4707D9CE}">
      <dsp:nvSpPr>
        <dsp:cNvPr id="0" name=""/>
        <dsp:cNvSpPr/>
      </dsp:nvSpPr>
      <dsp:spPr>
        <a:xfrm>
          <a:off x="5260273" y="1903768"/>
          <a:ext cx="599065" cy="59906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0.63828</cdr:x>
      <cdr:y>0.04213</cdr:y>
    </cdr:from>
    <cdr:to>
      <cdr:x>0.91949</cdr:x>
      <cdr:y>0.16473</cdr:y>
    </cdr:to>
    <cdr:sp macro="" textlink="">
      <cdr:nvSpPr>
        <cdr:cNvPr id="2" name="תיבת טקסט 1">
          <a:extLst xmlns:a="http://schemas.openxmlformats.org/drawingml/2006/main">
            <a:ext uri="{FF2B5EF4-FFF2-40B4-BE49-F238E27FC236}">
              <a16:creationId xmlns:a16="http://schemas.microsoft.com/office/drawing/2014/main" id="{EF2743FC-755D-40D7-AB87-BFAB7FE2A2AC}"/>
            </a:ext>
          </a:extLst>
        </cdr:cNvPr>
        <cdr:cNvSpPr txBox="1"/>
      </cdr:nvSpPr>
      <cdr:spPr>
        <a:xfrm xmlns:a="http://schemas.openxmlformats.org/drawingml/2006/main">
          <a:off x="4821795" y="148426"/>
          <a:ext cx="2124365" cy="431902"/>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pPr algn="ctr"/>
          <a:r>
            <a:rPr lang="he-IL" sz="2400" b="1" u="sng" dirty="0">
              <a:ln w="0"/>
              <a:gradFill>
                <a:gsLst>
                  <a:gs pos="21000">
                    <a:srgbClr val="53575C"/>
                  </a:gs>
                  <a:gs pos="88000">
                    <a:srgbClr val="C5C7CA"/>
                  </a:gs>
                </a:gsLst>
                <a:lin ang="5400000"/>
              </a:gradFill>
              <a:effectLst>
                <a:outerShdw blurRad="38100" dist="38100" dir="2700000" algn="tl">
                  <a:srgbClr val="000000">
                    <a:alpha val="43137"/>
                  </a:srgbClr>
                </a:outerShdw>
              </a:effectLst>
            </a:rPr>
            <a:t>סוג התקלה</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18E60-4300-4729-A0D7-6AB984C3922D}" type="datetimeFigureOut">
              <a:rPr lang="en-US" smtClean="0"/>
              <a:t>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533E96-F078-4B3D-A8F4-F1AF21EBC357}" type="slidenum">
              <a:rPr lang="en-US" smtClean="0"/>
              <a:t>‹#›</a:t>
            </a:fld>
            <a:endParaRPr lang="en-US"/>
          </a:p>
        </p:txBody>
      </p:sp>
    </p:spTree>
    <p:extLst>
      <p:ext uri="{BB962C8B-B14F-4D97-AF65-F5344CB8AC3E}">
        <p14:creationId xmlns:p14="http://schemas.microsoft.com/office/powerpoint/2010/main" val="284430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AF533E96-F078-4B3D-A8F4-F1AF21EBC357}" type="slidenum">
              <a:rPr lang="en-US" smtClean="0"/>
              <a:t>1</a:t>
            </a:fld>
            <a:endParaRPr lang="en-US"/>
          </a:p>
        </p:txBody>
      </p:sp>
    </p:spTree>
    <p:extLst>
      <p:ext uri="{BB962C8B-B14F-4D97-AF65-F5344CB8AC3E}">
        <p14:creationId xmlns:p14="http://schemas.microsoft.com/office/powerpoint/2010/main" val="537637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350B06-B074-48FC-8CFD-53D2CD8FB95F}" type="slidenum">
              <a:rPr lang="en-US" smtClean="0"/>
              <a:t>4</a:t>
            </a:fld>
            <a:endParaRPr lang="en-US"/>
          </a:p>
        </p:txBody>
      </p:sp>
    </p:spTree>
    <p:extLst>
      <p:ext uri="{BB962C8B-B14F-4D97-AF65-F5344CB8AC3E}">
        <p14:creationId xmlns:p14="http://schemas.microsoft.com/office/powerpoint/2010/main" val="12845968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8315" y="1880422"/>
            <a:ext cx="8251724" cy="1791928"/>
          </a:xfrm>
          <a:noFill/>
          <a:effectLst>
            <a:outerShdw blurRad="50800" dist="38100" dir="2700000" algn="tl" rotWithShape="0">
              <a:prstClr val="black">
                <a:alpha val="40000"/>
              </a:prstClr>
            </a:outerShdw>
          </a:effectLst>
        </p:spPr>
        <p:txBody>
          <a:bodyPr>
            <a:normAutofit/>
          </a:bodyPr>
          <a:lstStyle>
            <a:lvl1pPr algn="l">
              <a:defRPr sz="3600">
                <a:solidFill>
                  <a:srgbClr val="FF29FF"/>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516195" y="3694472"/>
            <a:ext cx="8288592" cy="678426"/>
          </a:xfrm>
        </p:spPr>
        <p:txBody>
          <a:bodyPr>
            <a:normAutofit/>
          </a:bodyPr>
          <a:lstStyle>
            <a:lvl1pPr marL="0" indent="0" algn="l">
              <a:buNone/>
              <a:defRPr sz="28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id="{08B89D22-1D6E-450B-881F-4D2A4C527F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808475" y="2326213"/>
            <a:ext cx="1463784" cy="5269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7703" y="320201"/>
            <a:ext cx="8259098" cy="763526"/>
          </a:xfrm>
        </p:spPr>
        <p:txBody>
          <a:bodyPr>
            <a:normAutofit/>
          </a:bodyPr>
          <a:lstStyle>
            <a:lvl1pPr algn="r">
              <a:defRPr sz="3600" baseline="0">
                <a:solidFill>
                  <a:srgbClr val="FF29FF"/>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48966" y="1482213"/>
            <a:ext cx="8246070" cy="3380108"/>
          </a:xfrm>
        </p:spPr>
        <p:txBody>
          <a:bodyPr/>
          <a:lstStyle>
            <a:lvl1pPr algn="l">
              <a:defRPr sz="280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29901" y="598265"/>
            <a:ext cx="6820294" cy="725349"/>
          </a:xfrm>
        </p:spPr>
        <p:txBody>
          <a:bodyPr>
            <a:normAutofit/>
          </a:bodyPr>
          <a:lstStyle>
            <a:lvl1pPr algn="l">
              <a:defRPr sz="3600">
                <a:solidFill>
                  <a:srgbClr val="FF29FF"/>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2013155" y="1408470"/>
            <a:ext cx="6843252" cy="3302149"/>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7943" y="293770"/>
            <a:ext cx="8093365" cy="763525"/>
          </a:xfrm>
        </p:spPr>
        <p:txBody>
          <a:bodyPr>
            <a:normAutofit/>
          </a:bodyPr>
          <a:lstStyle>
            <a:lvl1pPr algn="r">
              <a:defRPr sz="3600" baseline="0">
                <a:solidFill>
                  <a:srgbClr val="FF29FF"/>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6879" y="1640768"/>
            <a:ext cx="4040188" cy="47982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879" y="2113165"/>
            <a:ext cx="4040188" cy="2276294"/>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0" y="1640768"/>
            <a:ext cx="4041775" cy="47982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113165"/>
            <a:ext cx="4041775" cy="2276294"/>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1/12/2021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
        <p:nvSpPr>
          <p:cNvPr id="7" name="TextBox 6">
            <a:extLst>
              <a:ext uri="{FF2B5EF4-FFF2-40B4-BE49-F238E27FC236}">
                <a16:creationId xmlns:a16="http://schemas.microsoft.com/office/drawing/2014/main" id="{11E867DF-3DCA-4725-94F0-F2B6BD747A82}"/>
              </a:ext>
            </a:extLst>
          </p:cNvPr>
          <p:cNvSpPr txBox="1"/>
          <p:nvPr userDrawn="1"/>
        </p:nvSpPr>
        <p:spPr>
          <a:xfrm>
            <a:off x="-9150" y="5213747"/>
            <a:ext cx="8389625" cy="523220"/>
          </a:xfrm>
          <a:prstGeom prst="rect">
            <a:avLst/>
          </a:prstGeom>
          <a:noFill/>
        </p:spPr>
        <p:txBody>
          <a:bodyPr wrap="square" rtlCol="0">
            <a:spAutoFit/>
          </a:bodyPr>
          <a:lstStyle/>
          <a:p>
            <a:r>
              <a:rPr lang="en-US" sz="1400" dirty="0">
                <a:solidFill>
                  <a:schemeClr val="bg1">
                    <a:lumMod val="65000"/>
                  </a:schemeClr>
                </a:solidFill>
              </a:rPr>
              <a:t>This presentation uses a free template provided by FPPT.com</a:t>
            </a:r>
          </a:p>
          <a:p>
            <a:r>
              <a:rPr lang="en-US" sz="1400" dirty="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fif"/><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3.xml"/><Relationship Id="rId6" Type="http://schemas.openxmlformats.org/officeDocument/2006/relationships/image" Target="../media/image45.svg"/><Relationship Id="rId5" Type="http://schemas.openxmlformats.org/officeDocument/2006/relationships/image" Target="../media/image44.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image" Target="../media/image11.jf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3.xml"/><Relationship Id="rId7" Type="http://schemas.openxmlformats.org/officeDocument/2006/relationships/image" Target="../media/image17.pn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11" Type="http://schemas.openxmlformats.org/officeDocument/2006/relationships/image" Target="../media/image21.svg"/><Relationship Id="rId5" Type="http://schemas.openxmlformats.org/officeDocument/2006/relationships/diagramColors" Target="../diagrams/colors3.xml"/><Relationship Id="rId10" Type="http://schemas.openxmlformats.org/officeDocument/2006/relationships/image" Target="../media/image20.png"/><Relationship Id="rId4" Type="http://schemas.openxmlformats.org/officeDocument/2006/relationships/diagramQuickStyle" Target="../diagrams/quickStyle3.xml"/><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13A842BC-176E-463E-A7D5-4D9079A2C0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94566"/>
            <a:ext cx="3838575" cy="1905000"/>
          </a:xfrm>
          <a:prstGeom prst="rect">
            <a:avLst/>
          </a:prstGeom>
        </p:spPr>
      </p:pic>
      <p:sp>
        <p:nvSpPr>
          <p:cNvPr id="10" name="תיבת טקסט 9">
            <a:extLst>
              <a:ext uri="{FF2B5EF4-FFF2-40B4-BE49-F238E27FC236}">
                <a16:creationId xmlns:a16="http://schemas.microsoft.com/office/drawing/2014/main" id="{C6542598-ACB4-41EA-99D0-A0938D70E935}"/>
              </a:ext>
            </a:extLst>
          </p:cNvPr>
          <p:cNvSpPr txBox="1"/>
          <p:nvPr/>
        </p:nvSpPr>
        <p:spPr>
          <a:xfrm>
            <a:off x="291304" y="1083608"/>
            <a:ext cx="3430587" cy="1938992"/>
          </a:xfrm>
          <a:prstGeom prst="rect">
            <a:avLst/>
          </a:prstGeom>
          <a:noFill/>
        </p:spPr>
        <p:txBody>
          <a:bodyPr wrap="square" rtlCol="1">
            <a:spAutoFit/>
          </a:bodyPr>
          <a:lstStyle/>
          <a:p>
            <a:pPr algn="ctr"/>
            <a:r>
              <a:rPr lang="en-US" sz="3600" dirty="0">
                <a:solidFill>
                  <a:schemeClr val="bg1"/>
                </a:solidFill>
              </a:rPr>
              <a:t>                               </a:t>
            </a:r>
            <a:r>
              <a:rPr lang="en-US" sz="3600" dirty="0">
                <a:solidFill>
                  <a:schemeClr val="accent6">
                    <a:lumMod val="75000"/>
                  </a:schemeClr>
                </a:solidFill>
              </a:rPr>
              <a:t>STR </a:t>
            </a:r>
          </a:p>
          <a:p>
            <a:pPr algn="ctr"/>
            <a:r>
              <a:rPr lang="he-IL" sz="2400" dirty="0">
                <a:solidFill>
                  <a:schemeClr val="accent6">
                    <a:lumMod val="75000"/>
                  </a:schemeClr>
                </a:solidFill>
              </a:rPr>
              <a:t>סיכום בדיקות לאפליקציית </a:t>
            </a:r>
            <a:r>
              <a:rPr lang="en-US" sz="2400" dirty="0">
                <a:solidFill>
                  <a:schemeClr val="accent6">
                    <a:lumMod val="75000"/>
                  </a:schemeClr>
                </a:solidFill>
              </a:rPr>
              <a:t>Mobile</a:t>
            </a:r>
            <a:endParaRPr lang="he-IL" sz="2400" dirty="0">
              <a:solidFill>
                <a:schemeClr val="accent6">
                  <a:lumMod val="75000"/>
                </a:schemeClr>
              </a:solidFill>
            </a:endParaRPr>
          </a:p>
        </p:txBody>
      </p:sp>
      <p:sp>
        <p:nvSpPr>
          <p:cNvPr id="11" name="תיבת טקסט 10">
            <a:extLst>
              <a:ext uri="{FF2B5EF4-FFF2-40B4-BE49-F238E27FC236}">
                <a16:creationId xmlns:a16="http://schemas.microsoft.com/office/drawing/2014/main" id="{80AF43AC-3F5E-40E8-8EC8-F23897A15B78}"/>
              </a:ext>
            </a:extLst>
          </p:cNvPr>
          <p:cNvSpPr txBox="1"/>
          <p:nvPr/>
        </p:nvSpPr>
        <p:spPr>
          <a:xfrm>
            <a:off x="2406650" y="890668"/>
            <a:ext cx="2165350" cy="461665"/>
          </a:xfrm>
          <a:prstGeom prst="rect">
            <a:avLst/>
          </a:prstGeom>
          <a:noFill/>
        </p:spPr>
        <p:txBody>
          <a:bodyPr wrap="square" rtlCol="1">
            <a:spAutoFit/>
          </a:bodyPr>
          <a:lstStyle/>
          <a:p>
            <a:pPr algn="ctr"/>
            <a:r>
              <a:rPr lang="en-US" sz="2400" b="1" dirty="0">
                <a:solidFill>
                  <a:schemeClr val="bg1"/>
                </a:solidFill>
              </a:rPr>
              <a:t>Dror Shahar</a:t>
            </a:r>
            <a:endParaRPr lang="he-IL" sz="2400" b="1" dirty="0">
              <a:solidFill>
                <a:schemeClr val="bg1"/>
              </a:solidFill>
            </a:endParaRPr>
          </a:p>
        </p:txBody>
      </p:sp>
      <p:sp>
        <p:nvSpPr>
          <p:cNvPr id="13" name="תיבת טקסט 12">
            <a:extLst>
              <a:ext uri="{FF2B5EF4-FFF2-40B4-BE49-F238E27FC236}">
                <a16:creationId xmlns:a16="http://schemas.microsoft.com/office/drawing/2014/main" id="{23EB5BA4-D4DB-4A71-B0A3-C60470A0382C}"/>
              </a:ext>
            </a:extLst>
          </p:cNvPr>
          <p:cNvSpPr txBox="1"/>
          <p:nvPr/>
        </p:nvSpPr>
        <p:spPr>
          <a:xfrm>
            <a:off x="0" y="896184"/>
            <a:ext cx="2165350" cy="461665"/>
          </a:xfrm>
          <a:prstGeom prst="rect">
            <a:avLst/>
          </a:prstGeom>
          <a:noFill/>
        </p:spPr>
        <p:txBody>
          <a:bodyPr wrap="square" rtlCol="1">
            <a:spAutoFit/>
          </a:bodyPr>
          <a:lstStyle/>
          <a:p>
            <a:pPr algn="ctr"/>
            <a:r>
              <a:rPr lang="en-US" sz="2400" b="1" dirty="0">
                <a:solidFill>
                  <a:schemeClr val="bg1"/>
                </a:solidFill>
              </a:rPr>
              <a:t>Harel Elikamal</a:t>
            </a:r>
            <a:endParaRPr lang="he-IL" sz="2400" b="1" dirty="0">
              <a:solidFill>
                <a:schemeClr val="bg1"/>
              </a:solidFill>
            </a:endParaRPr>
          </a:p>
        </p:txBody>
      </p:sp>
    </p:spTree>
    <p:extLst>
      <p:ext uri="{BB962C8B-B14F-4D97-AF65-F5344CB8AC3E}">
        <p14:creationId xmlns:p14="http://schemas.microsoft.com/office/powerpoint/2010/main" val="363920370"/>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ashreg.wav"/>
          </p:stSnd>
        </p:sndAc>
      </p:transition>
    </mc:Choice>
    <mc:Fallback xmlns="">
      <p:transition spd="slow">
        <p:sndAc>
          <p:stSnd>
            <p:snd r:embed="rId5" name="cashreg.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FA61FF4F-A02E-4AD8-B2A6-1CF19F242C68}"/>
              </a:ext>
            </a:extLst>
          </p:cNvPr>
          <p:cNvSpPr>
            <a:spLocks noGrp="1"/>
          </p:cNvSpPr>
          <p:nvPr>
            <p:ph idx="1"/>
          </p:nvPr>
        </p:nvSpPr>
        <p:spPr>
          <a:xfrm>
            <a:off x="2131348" y="1402121"/>
            <a:ext cx="5444201" cy="1588729"/>
          </a:xfrm>
          <a:scene3d>
            <a:camera prst="perspectiveRelaxedModerately"/>
            <a:lightRig rig="threePt" dir="t"/>
          </a:scene3d>
        </p:spPr>
        <p:txBody>
          <a:bodyPr>
            <a:normAutofit/>
          </a:bodyPr>
          <a:lstStyle/>
          <a:p>
            <a:pPr marL="0" indent="0" algn="ctr">
              <a:buNone/>
            </a:pPr>
            <a:r>
              <a:rPr lang="he-IL" sz="2400" b="1" dirty="0">
                <a:ln w="6600">
                  <a:solidFill>
                    <a:schemeClr val="accent2"/>
                  </a:solidFill>
                  <a:prstDash val="solid"/>
                </a:ln>
                <a:solidFill>
                  <a:srgbClr val="FFFFFF"/>
                </a:solidFill>
                <a:effectLst>
                  <a:outerShdw dist="38100" dir="2700000" algn="tl" rotWithShape="0">
                    <a:schemeClr val="accent2"/>
                  </a:outerShdw>
                </a:effectLst>
                <a:ea typeface="Calibri" panose="020F0502020204030204" pitchFamily="34" charset="0"/>
                <a:cs typeface="Arial" panose="020B0604020202020204" pitchFamily="34" charset="0"/>
              </a:rPr>
              <a:t>בדיקת תאימות האפליקציה למספר מכשירים ומערכות הפעלה שונות</a:t>
            </a:r>
          </a:p>
          <a:p>
            <a:pPr marL="0" indent="0" algn="r">
              <a:buNone/>
            </a:pPr>
            <a:endParaRPr lang="he-IL" sz="1800" dirty="0">
              <a:cs typeface="Arial" panose="020B0604020202020204" pitchFamily="34" charset="0"/>
            </a:endParaRPr>
          </a:p>
          <a:p>
            <a:pPr marL="0" indent="0" algn="r">
              <a:buNone/>
            </a:pPr>
            <a:endParaRPr lang="he-IL" dirty="0"/>
          </a:p>
        </p:txBody>
      </p:sp>
      <p:sp>
        <p:nvSpPr>
          <p:cNvPr id="6" name="מלבן 5">
            <a:extLst>
              <a:ext uri="{FF2B5EF4-FFF2-40B4-BE49-F238E27FC236}">
                <a16:creationId xmlns:a16="http://schemas.microsoft.com/office/drawing/2014/main" id="{C1E67341-F3F9-405F-A3ED-B80508CC3ABB}"/>
              </a:ext>
            </a:extLst>
          </p:cNvPr>
          <p:cNvSpPr/>
          <p:nvPr/>
        </p:nvSpPr>
        <p:spPr>
          <a:xfrm>
            <a:off x="2634731" y="395585"/>
            <a:ext cx="4437433" cy="923330"/>
          </a:xfrm>
          <a:prstGeom prst="rect">
            <a:avLst/>
          </a:prstGeom>
          <a:noFill/>
        </p:spPr>
        <p:txBody>
          <a:bodyPr wrap="none" lIns="91440" tIns="45720" rIns="91440" bIns="45720">
            <a:spAutoFit/>
          </a:bodyPr>
          <a:lstStyle/>
          <a:p>
            <a:pPr algn="ctr"/>
            <a:r>
              <a:rPr lang="he-IL" sz="5400" b="1" cap="none" spc="50" dirty="0">
                <a:ln w="0"/>
                <a:solidFill>
                  <a:schemeClr val="bg2"/>
                </a:solidFill>
                <a:effectLst>
                  <a:innerShdw blurRad="63500" dist="50800" dir="13500000">
                    <a:srgbClr val="000000">
                      <a:alpha val="50000"/>
                    </a:srgbClr>
                  </a:innerShdw>
                </a:effectLst>
                <a:ea typeface="Calibri" panose="020F0502020204030204" pitchFamily="34" charset="0"/>
                <a:cs typeface="Arial" panose="020B0604020202020204" pitchFamily="34" charset="0"/>
              </a:rPr>
              <a:t>בדיקת תאימות</a:t>
            </a:r>
            <a:endParaRPr lang="he-IL" sz="5400" b="1" cap="none" spc="50" dirty="0">
              <a:ln w="0"/>
              <a:solidFill>
                <a:schemeClr val="bg2"/>
              </a:solidFill>
              <a:effectLst>
                <a:innerShdw blurRad="63500" dist="50800" dir="13500000">
                  <a:srgbClr val="000000">
                    <a:alpha val="50000"/>
                  </a:srgbClr>
                </a:innerShdw>
              </a:effectLst>
            </a:endParaRPr>
          </a:p>
        </p:txBody>
      </p:sp>
      <p:graphicFrame>
        <p:nvGraphicFramePr>
          <p:cNvPr id="9" name="דיאגרמה 8">
            <a:extLst>
              <a:ext uri="{FF2B5EF4-FFF2-40B4-BE49-F238E27FC236}">
                <a16:creationId xmlns:a16="http://schemas.microsoft.com/office/drawing/2014/main" id="{2217BFE6-F2AE-410F-895C-3885A94AFD63}"/>
              </a:ext>
            </a:extLst>
          </p:cNvPr>
          <p:cNvGraphicFramePr/>
          <p:nvPr>
            <p:extLst>
              <p:ext uri="{D42A27DB-BD31-4B8C-83A1-F6EECF244321}">
                <p14:modId xmlns:p14="http://schemas.microsoft.com/office/powerpoint/2010/main" val="3676725140"/>
              </p:ext>
            </p:extLst>
          </p:nvPr>
        </p:nvGraphicFramePr>
        <p:xfrm>
          <a:off x="2131348" y="2101850"/>
          <a:ext cx="5863302" cy="3041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9719824"/>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תרשים 4">
            <a:extLst>
              <a:ext uri="{FF2B5EF4-FFF2-40B4-BE49-F238E27FC236}">
                <a16:creationId xmlns:a16="http://schemas.microsoft.com/office/drawing/2014/main" id="{5F771B50-447A-4B9A-B051-FE456C6EB23B}"/>
              </a:ext>
            </a:extLst>
          </p:cNvPr>
          <p:cNvGraphicFramePr/>
          <p:nvPr>
            <p:extLst>
              <p:ext uri="{D42A27DB-BD31-4B8C-83A1-F6EECF244321}">
                <p14:modId xmlns:p14="http://schemas.microsoft.com/office/powerpoint/2010/main" val="954231005"/>
              </p:ext>
            </p:extLst>
          </p:nvPr>
        </p:nvGraphicFramePr>
        <p:xfrm>
          <a:off x="1871344" y="806450"/>
          <a:ext cx="6872606" cy="4127500"/>
        </p:xfrm>
        <a:graphic>
          <a:graphicData uri="http://schemas.openxmlformats.org/drawingml/2006/chart">
            <c:chart xmlns:c="http://schemas.openxmlformats.org/drawingml/2006/chart" xmlns:r="http://schemas.openxmlformats.org/officeDocument/2006/relationships" r:id="rId2"/>
          </a:graphicData>
        </a:graphic>
      </p:graphicFrame>
      <p:sp>
        <p:nvSpPr>
          <p:cNvPr id="2" name="מלבן 1">
            <a:extLst>
              <a:ext uri="{FF2B5EF4-FFF2-40B4-BE49-F238E27FC236}">
                <a16:creationId xmlns:a16="http://schemas.microsoft.com/office/drawing/2014/main" id="{0C7AF6CA-48CA-4D10-8EC2-39F5444C219E}"/>
              </a:ext>
            </a:extLst>
          </p:cNvPr>
          <p:cNvSpPr/>
          <p:nvPr/>
        </p:nvSpPr>
        <p:spPr>
          <a:xfrm>
            <a:off x="5463886" y="0"/>
            <a:ext cx="3280064" cy="923330"/>
          </a:xfrm>
          <a:prstGeom prst="rect">
            <a:avLst/>
          </a:prstGeom>
          <a:noFill/>
        </p:spPr>
        <p:txBody>
          <a:bodyPr wrap="none" lIns="91440" tIns="45720" rIns="91440" bIns="45720">
            <a:spAutoFit/>
          </a:bodyPr>
          <a:lstStyle/>
          <a:p>
            <a:pPr algn="ctr"/>
            <a:r>
              <a:rPr lang="he-IL" sz="5400" b="1" dirty="0">
                <a:ln w="12700">
                  <a:solidFill>
                    <a:schemeClr val="accent1"/>
                  </a:solidFill>
                  <a:prstDash val="solid"/>
                </a:ln>
                <a:solidFill>
                  <a:schemeClr val="accent6">
                    <a:lumMod val="20000"/>
                    <a:lumOff val="80000"/>
                  </a:schemeClr>
                </a:solidFill>
                <a:effectLst>
                  <a:outerShdw dist="38100" dir="2640000" algn="bl" rotWithShape="0">
                    <a:schemeClr val="accent1"/>
                  </a:outerShdw>
                </a:effectLst>
                <a:cs typeface="+mj-cs"/>
              </a:rPr>
              <a:t>סטטיסטיקות</a:t>
            </a:r>
          </a:p>
        </p:txBody>
      </p:sp>
    </p:spTree>
    <p:extLst>
      <p:ext uri="{BB962C8B-B14F-4D97-AF65-F5344CB8AC3E}">
        <p14:creationId xmlns:p14="http://schemas.microsoft.com/office/powerpoint/2010/main" val="5661761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תרשים 7">
            <a:extLst>
              <a:ext uri="{FF2B5EF4-FFF2-40B4-BE49-F238E27FC236}">
                <a16:creationId xmlns:a16="http://schemas.microsoft.com/office/drawing/2014/main" id="{4FB186E9-4D27-4EBB-93F5-C0E581AA24DD}"/>
              </a:ext>
            </a:extLst>
          </p:cNvPr>
          <p:cNvGraphicFramePr>
            <a:graphicFrameLocks/>
          </p:cNvGraphicFramePr>
          <p:nvPr>
            <p:extLst>
              <p:ext uri="{D42A27DB-BD31-4B8C-83A1-F6EECF244321}">
                <p14:modId xmlns:p14="http://schemas.microsoft.com/office/powerpoint/2010/main" val="1881345616"/>
              </p:ext>
            </p:extLst>
          </p:nvPr>
        </p:nvGraphicFramePr>
        <p:xfrm>
          <a:off x="1943100" y="349250"/>
          <a:ext cx="6642100" cy="43497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7722221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תרשים 3">
            <a:extLst>
              <a:ext uri="{FF2B5EF4-FFF2-40B4-BE49-F238E27FC236}">
                <a16:creationId xmlns:a16="http://schemas.microsoft.com/office/drawing/2014/main" id="{67269D6F-45C9-46E7-AD7D-E00D316F8678}"/>
              </a:ext>
            </a:extLst>
          </p:cNvPr>
          <p:cNvGraphicFramePr>
            <a:graphicFrameLocks/>
          </p:cNvGraphicFramePr>
          <p:nvPr>
            <p:extLst>
              <p:ext uri="{D42A27DB-BD31-4B8C-83A1-F6EECF244321}">
                <p14:modId xmlns:p14="http://schemas.microsoft.com/office/powerpoint/2010/main" val="127909538"/>
              </p:ext>
            </p:extLst>
          </p:nvPr>
        </p:nvGraphicFramePr>
        <p:xfrm>
          <a:off x="1117601" y="1454150"/>
          <a:ext cx="4762500" cy="33655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תרשים 5">
            <a:extLst>
              <a:ext uri="{FF2B5EF4-FFF2-40B4-BE49-F238E27FC236}">
                <a16:creationId xmlns:a16="http://schemas.microsoft.com/office/drawing/2014/main" id="{D1D743EE-490F-451B-AA1A-1A2E91C7AE75}"/>
              </a:ext>
            </a:extLst>
          </p:cNvPr>
          <p:cNvGraphicFramePr>
            <a:graphicFrameLocks/>
          </p:cNvGraphicFramePr>
          <p:nvPr>
            <p:extLst>
              <p:ext uri="{D42A27DB-BD31-4B8C-83A1-F6EECF244321}">
                <p14:modId xmlns:p14="http://schemas.microsoft.com/office/powerpoint/2010/main" val="3395252443"/>
              </p:ext>
            </p:extLst>
          </p:nvPr>
        </p:nvGraphicFramePr>
        <p:xfrm>
          <a:off x="4737100" y="1454150"/>
          <a:ext cx="4972050" cy="3365500"/>
        </p:xfrm>
        <a:graphic>
          <a:graphicData uri="http://schemas.openxmlformats.org/drawingml/2006/chart">
            <c:chart xmlns:c="http://schemas.openxmlformats.org/drawingml/2006/chart" xmlns:r="http://schemas.openxmlformats.org/officeDocument/2006/relationships" r:id="rId3"/>
          </a:graphicData>
        </a:graphic>
      </p:graphicFrame>
      <p:sp>
        <p:nvSpPr>
          <p:cNvPr id="7" name="מלבן 6">
            <a:extLst>
              <a:ext uri="{FF2B5EF4-FFF2-40B4-BE49-F238E27FC236}">
                <a16:creationId xmlns:a16="http://schemas.microsoft.com/office/drawing/2014/main" id="{99A0249D-0D86-4433-9B54-1EB32D2FD663}"/>
              </a:ext>
            </a:extLst>
          </p:cNvPr>
          <p:cNvSpPr/>
          <p:nvPr/>
        </p:nvSpPr>
        <p:spPr>
          <a:xfrm>
            <a:off x="1947212" y="546386"/>
            <a:ext cx="6116650" cy="646331"/>
          </a:xfrm>
          <a:prstGeom prst="rect">
            <a:avLst/>
          </a:prstGeom>
          <a:noFill/>
        </p:spPr>
        <p:txBody>
          <a:bodyPr wrap="square" lIns="91440" tIns="45720" rIns="91440" bIns="45720">
            <a:spAutoFit/>
          </a:bodyPr>
          <a:lstStyle/>
          <a:p>
            <a:pPr algn="ctr"/>
            <a:r>
              <a:rPr lang="he-IL" sz="3600" b="1" cap="none" spc="0" dirty="0">
                <a:ln w="0"/>
                <a:solidFill>
                  <a:srgbClr val="00B050"/>
                </a:solidFill>
              </a:rPr>
              <a:t>תקלות לפי סטטוס וסבבי ביצוע</a:t>
            </a:r>
          </a:p>
        </p:txBody>
      </p:sp>
    </p:spTree>
    <p:extLst>
      <p:ext uri="{BB962C8B-B14F-4D97-AF65-F5344CB8AC3E}">
        <p14:creationId xmlns:p14="http://schemas.microsoft.com/office/powerpoint/2010/main" val="201606010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5" name="מציין מיקום תוכן 5">
            <a:extLst>
              <a:ext uri="{FF2B5EF4-FFF2-40B4-BE49-F238E27FC236}">
                <a16:creationId xmlns:a16="http://schemas.microsoft.com/office/drawing/2014/main" id="{3A68FA5A-3298-4DD3-B6C3-87321E0298B5}"/>
              </a:ext>
            </a:extLst>
          </p:cNvPr>
          <p:cNvGraphicFramePr>
            <a:graphicFrameLocks noGrp="1"/>
          </p:cNvGraphicFramePr>
          <p:nvPr>
            <p:ph idx="1"/>
            <p:extLst>
              <p:ext uri="{D42A27DB-BD31-4B8C-83A1-F6EECF244321}">
                <p14:modId xmlns:p14="http://schemas.microsoft.com/office/powerpoint/2010/main" val="3188203773"/>
              </p:ext>
            </p:extLst>
          </p:nvPr>
        </p:nvGraphicFramePr>
        <p:xfrm>
          <a:off x="1293597" y="1203851"/>
          <a:ext cx="7554373" cy="3522854"/>
        </p:xfrm>
        <a:graphic>
          <a:graphicData uri="http://schemas.openxmlformats.org/drawingml/2006/chart">
            <c:chart xmlns:c="http://schemas.openxmlformats.org/drawingml/2006/chart" xmlns:r="http://schemas.openxmlformats.org/officeDocument/2006/relationships" r:id="rId3"/>
          </a:graphicData>
        </a:graphic>
      </p:graphicFrame>
      <p:sp>
        <p:nvSpPr>
          <p:cNvPr id="6" name="תיבת טקסט 5">
            <a:extLst>
              <a:ext uri="{FF2B5EF4-FFF2-40B4-BE49-F238E27FC236}">
                <a16:creationId xmlns:a16="http://schemas.microsoft.com/office/drawing/2014/main" id="{4CB7EB29-0114-4D18-8726-3865B69F0333}"/>
              </a:ext>
            </a:extLst>
          </p:cNvPr>
          <p:cNvSpPr txBox="1"/>
          <p:nvPr/>
        </p:nvSpPr>
        <p:spPr>
          <a:xfrm>
            <a:off x="2361652" y="322342"/>
            <a:ext cx="6341595" cy="646331"/>
          </a:xfrm>
          <a:prstGeom prst="rect">
            <a:avLst/>
          </a:prstGeom>
          <a:noFill/>
        </p:spPr>
        <p:txBody>
          <a:bodyPr wrap="square" rtlCol="1">
            <a:spAutoFit/>
          </a:bodyPr>
          <a:lstStyle/>
          <a:p>
            <a:pPr algn="r" rtl="1"/>
            <a:r>
              <a:rPr lang="he-IL" sz="3600" b="1" dirty="0">
                <a:ln>
                  <a:solidFill>
                    <a:srgbClr val="00B050"/>
                  </a:solidFill>
                </a:ln>
                <a:solidFill>
                  <a:srgbClr val="00B050"/>
                </a:solidFill>
              </a:rPr>
              <a:t>אחוז התקלות ביחס לסוג התקלה</a:t>
            </a:r>
          </a:p>
        </p:txBody>
      </p:sp>
    </p:spTree>
    <p:extLst>
      <p:ext uri="{BB962C8B-B14F-4D97-AF65-F5344CB8AC3E}">
        <p14:creationId xmlns:p14="http://schemas.microsoft.com/office/powerpoint/2010/main" val="320816429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4964EFCA-021A-423D-960B-A85084531413}"/>
              </a:ext>
            </a:extLst>
          </p:cNvPr>
          <p:cNvSpPr/>
          <p:nvPr/>
        </p:nvSpPr>
        <p:spPr>
          <a:xfrm>
            <a:off x="6520203" y="318989"/>
            <a:ext cx="2206053" cy="1015663"/>
          </a:xfrm>
          <a:prstGeom prst="rect">
            <a:avLst/>
          </a:prstGeom>
          <a:noFill/>
        </p:spPr>
        <p:txBody>
          <a:bodyPr wrap="none" lIns="91440" tIns="45720" rIns="91440" bIns="45720">
            <a:spAutoFit/>
          </a:bodyPr>
          <a:lstStyle/>
          <a:p>
            <a:pPr algn="ctr"/>
            <a:r>
              <a:rPr lang="he-IL" sz="60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cs typeface="+mj-cs"/>
              </a:rPr>
              <a:t>מסקנות</a:t>
            </a:r>
          </a:p>
        </p:txBody>
      </p:sp>
      <p:sp>
        <p:nvSpPr>
          <p:cNvPr id="3" name="תיבת טקסט 2">
            <a:extLst>
              <a:ext uri="{FF2B5EF4-FFF2-40B4-BE49-F238E27FC236}">
                <a16:creationId xmlns:a16="http://schemas.microsoft.com/office/drawing/2014/main" id="{A3103EF9-FA35-4D3D-8897-DFA7F471409D}"/>
              </a:ext>
            </a:extLst>
          </p:cNvPr>
          <p:cNvSpPr txBox="1"/>
          <p:nvPr/>
        </p:nvSpPr>
        <p:spPr>
          <a:xfrm>
            <a:off x="228600" y="1444007"/>
            <a:ext cx="8686800" cy="1015663"/>
          </a:xfrm>
          <a:prstGeom prst="rect">
            <a:avLst/>
          </a:prstGeom>
          <a:noFill/>
        </p:spPr>
        <p:txBody>
          <a:bodyPr wrap="square" rtlCol="1">
            <a:spAutoFit/>
          </a:bodyPr>
          <a:lstStyle/>
          <a:p>
            <a:pPr marL="285750" indent="-285750" algn="r" rtl="1">
              <a:buFont typeface="Arial" panose="020B0604020202020204" pitchFamily="34" charset="0"/>
              <a:buChar char="•"/>
            </a:pPr>
            <a:r>
              <a:rPr lang="he-IL" sz="1400" b="1" spc="50" dirty="0">
                <a:ln w="0"/>
                <a:solidFill>
                  <a:schemeClr val="bg2"/>
                </a:solidFill>
                <a:effectLst>
                  <a:innerShdw blurRad="63500" dist="50800" dir="13500000">
                    <a:srgbClr val="000000">
                      <a:alpha val="50000"/>
                    </a:srgbClr>
                  </a:innerShdw>
                </a:effectLst>
                <a:latin typeface="Calibri" panose="020F0502020204030204" pitchFamily="34" charset="0"/>
                <a:ea typeface="Calibri" panose="020F0502020204030204" pitchFamily="34" charset="0"/>
              </a:rPr>
              <a:t>חווית המשתמש באפליקציה לא נעימה ולא נוחה מכיוון שלעיתים קרובות פיצ'רים לפתע נתקעים ולא עובדים, וזמן פתיחת האפליקציה ארוך מאוד. לכן, יש לטפל בהקדם האפשרי בכל התקלות הקשורות לחוויית משתמש כדי שתהיה קלה יעילה ונוחה יותר. </a:t>
            </a:r>
            <a:endParaRPr lang="en-US" sz="1400" b="1" spc="50" dirty="0">
              <a:ln w="0"/>
              <a:solidFill>
                <a:schemeClr val="bg2"/>
              </a:solidFill>
              <a:effectLst>
                <a:innerShdw blurRad="63500" dist="50800" dir="13500000">
                  <a:srgbClr val="000000">
                    <a:alpha val="50000"/>
                  </a:srgbClr>
                </a:innerShdw>
              </a:effectLst>
              <a:latin typeface="Calibri" panose="020F0502020204030204" pitchFamily="34" charset="0"/>
              <a:ea typeface="Calibri" panose="020F0502020204030204" pitchFamily="34" charset="0"/>
              <a:cs typeface="Arial" panose="020B0604020202020204" pitchFamily="34" charset="0"/>
            </a:endParaRPr>
          </a:p>
          <a:p>
            <a:pPr algn="r" rtl="1"/>
            <a:endParaRPr lang="he-IL" dirty="0"/>
          </a:p>
        </p:txBody>
      </p:sp>
      <p:sp>
        <p:nvSpPr>
          <p:cNvPr id="5" name="תיבת טקסט 4">
            <a:extLst>
              <a:ext uri="{FF2B5EF4-FFF2-40B4-BE49-F238E27FC236}">
                <a16:creationId xmlns:a16="http://schemas.microsoft.com/office/drawing/2014/main" id="{5A443268-9DEA-45AB-8740-2845306B8B0C}"/>
              </a:ext>
            </a:extLst>
          </p:cNvPr>
          <p:cNvSpPr txBox="1"/>
          <p:nvPr/>
        </p:nvSpPr>
        <p:spPr>
          <a:xfrm>
            <a:off x="497398" y="2239053"/>
            <a:ext cx="8418002" cy="1015663"/>
          </a:xfrm>
          <a:prstGeom prst="rect">
            <a:avLst/>
          </a:prstGeom>
          <a:noFill/>
        </p:spPr>
        <p:txBody>
          <a:bodyPr wrap="square" rtlCol="1">
            <a:spAutoFit/>
          </a:bodyPr>
          <a:lstStyle/>
          <a:p>
            <a:pPr marL="285750" indent="-285750" algn="r" rtl="1">
              <a:buFont typeface="Arial" panose="020B0604020202020204" pitchFamily="34" charset="0"/>
              <a:buChar char="•"/>
            </a:pPr>
            <a:r>
              <a:rPr lang="he-IL" sz="1400" b="1" spc="50" dirty="0">
                <a:ln w="0"/>
                <a:solidFill>
                  <a:schemeClr val="bg2"/>
                </a:solidFill>
                <a:effectLst>
                  <a:innerShdw blurRad="63500" dist="50800" dir="13500000">
                    <a:srgbClr val="000000">
                      <a:alpha val="50000"/>
                    </a:srgbClr>
                  </a:innerShdw>
                </a:effectLst>
                <a:latin typeface="Calibri" panose="020F0502020204030204" pitchFamily="34" charset="0"/>
                <a:ea typeface="Calibri" panose="020F0502020204030204" pitchFamily="34" charset="0"/>
              </a:rPr>
              <a:t>לאור ההשוואות שבוצעו על האפליקציה בין המכשירים השונים ומערכות ההפעלה השונות, נראה כי לא בוצע עדכון גרסה עבור האפליקציה לאחרונה, וכדאי מאוד לבצע עדכון במידה ורוצים שהאפליקציה תספק שירות נעים לכל המשתמשים.</a:t>
            </a:r>
            <a:endParaRPr lang="en-US" sz="1400" b="1" spc="50" dirty="0">
              <a:ln w="0"/>
              <a:solidFill>
                <a:schemeClr val="bg2"/>
              </a:solidFill>
              <a:effectLst>
                <a:innerShdw blurRad="63500" dist="50800" dir="13500000">
                  <a:srgbClr val="000000">
                    <a:alpha val="50000"/>
                  </a:srgbClr>
                </a:innerShdw>
              </a:effectLst>
              <a:latin typeface="Calibri" panose="020F0502020204030204" pitchFamily="34" charset="0"/>
              <a:ea typeface="Calibri" panose="020F0502020204030204" pitchFamily="34" charset="0"/>
              <a:cs typeface="Arial" panose="020B0604020202020204" pitchFamily="34" charset="0"/>
            </a:endParaRPr>
          </a:p>
          <a:p>
            <a:pPr algn="r" rtl="1"/>
            <a:endParaRPr lang="he-IL" dirty="0"/>
          </a:p>
        </p:txBody>
      </p:sp>
      <p:sp>
        <p:nvSpPr>
          <p:cNvPr id="6" name="תיבת טקסט 5">
            <a:extLst>
              <a:ext uri="{FF2B5EF4-FFF2-40B4-BE49-F238E27FC236}">
                <a16:creationId xmlns:a16="http://schemas.microsoft.com/office/drawing/2014/main" id="{5F794E5E-AB34-4FBB-9B5A-FB2A095DEB2B}"/>
              </a:ext>
            </a:extLst>
          </p:cNvPr>
          <p:cNvSpPr txBox="1"/>
          <p:nvPr/>
        </p:nvSpPr>
        <p:spPr>
          <a:xfrm>
            <a:off x="886847" y="4116758"/>
            <a:ext cx="7156450" cy="923330"/>
          </a:xfrm>
          <a:prstGeom prst="rect">
            <a:avLst/>
          </a:prstGeom>
          <a:noFill/>
          <a:scene3d>
            <a:camera prst="perspectiveRelaxedModerately"/>
            <a:lightRig rig="threePt" dir="t"/>
          </a:scene3d>
        </p:spPr>
        <p:txBody>
          <a:bodyPr wrap="square" rtlCol="1">
            <a:spAutoFit/>
          </a:bodyPr>
          <a:lstStyle/>
          <a:p>
            <a:pPr algn="ctr" rtl="1"/>
            <a:r>
              <a:rPr lang="he-IL" b="1" spc="50" dirty="0">
                <a:ln w="0"/>
                <a:solidFill>
                  <a:srgbClr val="FF0000"/>
                </a:solidFill>
                <a:effectLst>
                  <a:outerShdw blurRad="38100" dist="38100" dir="2700000" algn="tl">
                    <a:srgbClr val="000000">
                      <a:alpha val="43137"/>
                    </a:srgbClr>
                  </a:outerShdw>
                </a:effectLst>
              </a:rPr>
              <a:t>מסקנה!</a:t>
            </a:r>
            <a:endParaRPr lang="he-IL" b="1" spc="50" dirty="0">
              <a:ln w="0"/>
              <a:solidFill>
                <a:schemeClr val="bg2"/>
              </a:solidFill>
              <a:effectLst>
                <a:innerShdw blurRad="63500" dist="50800" dir="13500000">
                  <a:srgbClr val="000000">
                    <a:alpha val="50000"/>
                  </a:srgbClr>
                </a:innerShdw>
              </a:effectLst>
            </a:endParaRPr>
          </a:p>
          <a:p>
            <a:pPr algn="ctr" rtl="1"/>
            <a:r>
              <a:rPr lang="he-IL" b="1" dirty="0">
                <a:ln w="0"/>
                <a:gradFill>
                  <a:gsLst>
                    <a:gs pos="21000">
                      <a:srgbClr val="53575C"/>
                    </a:gs>
                    <a:gs pos="88000">
                      <a:srgbClr val="C5C7CA"/>
                    </a:gs>
                  </a:gsLst>
                  <a:lin ang="5400000"/>
                </a:gradFill>
                <a:effectLst>
                  <a:outerShdw blurRad="38100" dist="38100" dir="2700000" algn="tl">
                    <a:srgbClr val="000000">
                      <a:alpha val="43137"/>
                    </a:srgbClr>
                  </a:outerShdw>
                </a:effectLst>
              </a:rPr>
              <a:t>אנחנו לא ממליצים להמשיך לעבוד עם האפליקציה </a:t>
            </a:r>
          </a:p>
          <a:p>
            <a:pPr algn="ctr" rtl="1"/>
            <a:r>
              <a:rPr lang="he-IL" b="1" dirty="0">
                <a:ln w="0"/>
                <a:gradFill>
                  <a:gsLst>
                    <a:gs pos="21000">
                      <a:srgbClr val="53575C"/>
                    </a:gs>
                    <a:gs pos="88000">
                      <a:srgbClr val="C5C7CA"/>
                    </a:gs>
                  </a:gsLst>
                  <a:lin ang="5400000"/>
                </a:gradFill>
                <a:effectLst>
                  <a:outerShdw blurRad="38100" dist="38100" dir="2700000" algn="tl">
                    <a:srgbClr val="000000">
                      <a:alpha val="43137"/>
                    </a:srgbClr>
                  </a:outerShdw>
                </a:effectLst>
              </a:rPr>
              <a:t>עד שלא יבוצעו השינויים הנזכרים</a:t>
            </a:r>
          </a:p>
        </p:txBody>
      </p:sp>
      <p:sp>
        <p:nvSpPr>
          <p:cNvPr id="7" name="תיבת טקסט 6">
            <a:extLst>
              <a:ext uri="{FF2B5EF4-FFF2-40B4-BE49-F238E27FC236}">
                <a16:creationId xmlns:a16="http://schemas.microsoft.com/office/drawing/2014/main" id="{AB57EC22-E4EB-46DB-8D3B-399B324D6CB2}"/>
              </a:ext>
            </a:extLst>
          </p:cNvPr>
          <p:cNvSpPr txBox="1"/>
          <p:nvPr/>
        </p:nvSpPr>
        <p:spPr>
          <a:xfrm>
            <a:off x="728097" y="2988065"/>
            <a:ext cx="8187303" cy="800219"/>
          </a:xfrm>
          <a:prstGeom prst="rect">
            <a:avLst/>
          </a:prstGeom>
          <a:noFill/>
        </p:spPr>
        <p:txBody>
          <a:bodyPr wrap="square" rtlCol="1">
            <a:spAutoFit/>
          </a:bodyPr>
          <a:lstStyle/>
          <a:p>
            <a:pPr marL="285750" indent="-285750" algn="r" rtl="1">
              <a:buFont typeface="Arial" panose="020B0604020202020204" pitchFamily="34" charset="0"/>
              <a:buChar char="•"/>
            </a:pPr>
            <a:r>
              <a:rPr lang="he-IL" sz="1400" b="1" spc="50" dirty="0">
                <a:ln w="0"/>
                <a:solidFill>
                  <a:schemeClr val="bg2"/>
                </a:solidFill>
                <a:effectLst>
                  <a:innerShdw blurRad="63500" dist="50800" dir="13500000">
                    <a:srgbClr val="000000">
                      <a:alpha val="50000"/>
                    </a:srgbClr>
                  </a:innerShdw>
                </a:effectLst>
                <a:latin typeface="Calibri" panose="020F0502020204030204" pitchFamily="34" charset="0"/>
                <a:ea typeface="Calibri" panose="020F0502020204030204" pitchFamily="34" charset="0"/>
              </a:rPr>
              <a:t>לא קיבלנו מסמך אפיון מסודר על האפליקציה ולכן נאלצנו לבצע בדיקות מבוססות חקר ו</a:t>
            </a:r>
            <a:r>
              <a:rPr lang="en-US" sz="1400" b="1" spc="50" dirty="0">
                <a:ln w="0"/>
                <a:solidFill>
                  <a:schemeClr val="bg2"/>
                </a:solidFill>
                <a:effectLst>
                  <a:innerShdw blurRad="63500" dist="50800" dir="13500000">
                    <a:srgbClr val="000000">
                      <a:alpha val="50000"/>
                    </a:srgbClr>
                  </a:innerShdw>
                </a:effectLst>
                <a:latin typeface="Arial" panose="020B0604020202020204" pitchFamily="34" charset="0"/>
                <a:ea typeface="Calibri" panose="020F0502020204030204" pitchFamily="34" charset="0"/>
                <a:cs typeface="Arial" panose="020B0604020202020204" pitchFamily="34" charset="0"/>
              </a:rPr>
              <a:t>Check List-</a:t>
            </a:r>
            <a:r>
              <a:rPr lang="he-IL" sz="1400" b="1" spc="50" dirty="0">
                <a:ln w="0"/>
                <a:solidFill>
                  <a:schemeClr val="bg2"/>
                </a:solidFill>
                <a:effectLst>
                  <a:innerShdw blurRad="63500" dist="50800" dir="13500000">
                    <a:srgbClr val="000000">
                      <a:alpha val="50000"/>
                    </a:srgbClr>
                  </a:innerShdw>
                </a:effectLst>
                <a:latin typeface="Calibri" panose="020F0502020204030204" pitchFamily="34" charset="0"/>
                <a:ea typeface="Calibri" panose="020F0502020204030204" pitchFamily="34" charset="0"/>
              </a:rPr>
              <a:t>אם היה אפיון, ייתכן וזמן העבודה היה מצטמצם והיינו יכולים לעבוד בצורה מסודרת ויעילה יותר.</a:t>
            </a:r>
            <a:endParaRPr lang="en-US" sz="1400" b="1" spc="50" dirty="0">
              <a:ln w="0"/>
              <a:solidFill>
                <a:schemeClr val="bg2"/>
              </a:solidFill>
              <a:effectLst>
                <a:innerShdw blurRad="63500" dist="50800" dir="13500000">
                  <a:srgbClr val="000000">
                    <a:alpha val="50000"/>
                  </a:srgbClr>
                </a:innerShdw>
              </a:effectLst>
              <a:latin typeface="Calibri" panose="020F0502020204030204" pitchFamily="34" charset="0"/>
              <a:ea typeface="Calibri" panose="020F0502020204030204" pitchFamily="34" charset="0"/>
              <a:cs typeface="Arial" panose="020B0604020202020204" pitchFamily="34" charset="0"/>
            </a:endParaRPr>
          </a:p>
          <a:p>
            <a:pPr algn="r" rtl="1"/>
            <a:endParaRPr lang="he-IL" dirty="0"/>
          </a:p>
        </p:txBody>
      </p:sp>
      <p:sp>
        <p:nvSpPr>
          <p:cNvPr id="10" name="תיבת טקסט 9">
            <a:extLst>
              <a:ext uri="{FF2B5EF4-FFF2-40B4-BE49-F238E27FC236}">
                <a16:creationId xmlns:a16="http://schemas.microsoft.com/office/drawing/2014/main" id="{4A5934CC-B2BE-494A-8E3F-0AFA230B0C56}"/>
              </a:ext>
            </a:extLst>
          </p:cNvPr>
          <p:cNvSpPr txBox="1"/>
          <p:nvPr/>
        </p:nvSpPr>
        <p:spPr>
          <a:xfrm>
            <a:off x="1860550" y="3516460"/>
            <a:ext cx="7054850" cy="800219"/>
          </a:xfrm>
          <a:prstGeom prst="rect">
            <a:avLst/>
          </a:prstGeom>
          <a:noFill/>
        </p:spPr>
        <p:txBody>
          <a:bodyPr wrap="square" rtlCol="1">
            <a:spAutoFit/>
          </a:bodyPr>
          <a:lstStyle/>
          <a:p>
            <a:pPr marL="285750" indent="-285750" algn="r" rtl="1">
              <a:buFont typeface="Arial" panose="020B0604020202020204" pitchFamily="34" charset="0"/>
              <a:buChar char="•"/>
            </a:pPr>
            <a:r>
              <a:rPr lang="he-IL" sz="1400" b="1" spc="50" dirty="0">
                <a:ln w="0"/>
                <a:solidFill>
                  <a:schemeClr val="bg2"/>
                </a:solidFill>
                <a:effectLst>
                  <a:innerShdw blurRad="63500" dist="50800" dir="13500000">
                    <a:srgbClr val="000000">
                      <a:alpha val="50000"/>
                    </a:srgbClr>
                  </a:innerShdw>
                </a:effectLst>
                <a:latin typeface="Calibri" panose="020F0502020204030204" pitchFamily="34" charset="0"/>
                <a:ea typeface="Calibri" panose="020F0502020204030204" pitchFamily="34" charset="0"/>
              </a:rPr>
              <a:t>העבודה בצוות הייתה מאוד יעילה כי כך יכולנו לבצע יותר בדיקות ולדייק בדברים. יחד עם זאת, בעקבות משבר הקורונה נבצר מאיתנו להיפגש בצוותא וכך העבודה התעכבה.</a:t>
            </a:r>
            <a:endParaRPr lang="en-US" sz="1400" b="1" spc="50" dirty="0">
              <a:ln w="0"/>
              <a:solidFill>
                <a:schemeClr val="bg2"/>
              </a:solidFill>
              <a:effectLst>
                <a:innerShdw blurRad="63500" dist="50800" dir="13500000">
                  <a:srgbClr val="000000">
                    <a:alpha val="50000"/>
                  </a:srgbClr>
                </a:innerShdw>
              </a:effectLst>
              <a:latin typeface="Calibri" panose="020F0502020204030204" pitchFamily="34" charset="0"/>
              <a:ea typeface="Calibri" panose="020F0502020204030204" pitchFamily="34" charset="0"/>
              <a:cs typeface="Arial" panose="020B0604020202020204" pitchFamily="34" charset="0"/>
            </a:endParaRPr>
          </a:p>
          <a:p>
            <a:pPr algn="r" rtl="1"/>
            <a:endParaRPr lang="he-IL" dirty="0"/>
          </a:p>
        </p:txBody>
      </p:sp>
      <p:pic>
        <p:nvPicPr>
          <p:cNvPr id="15" name="תמונה 14">
            <a:extLst>
              <a:ext uri="{FF2B5EF4-FFF2-40B4-BE49-F238E27FC236}">
                <a16:creationId xmlns:a16="http://schemas.microsoft.com/office/drawing/2014/main" id="{D083D3E8-15B2-4B76-BC2F-2078AF8D3FB2}"/>
              </a:ext>
            </a:extLst>
          </p:cNvPr>
          <p:cNvPicPr>
            <a:picLocks noChangeAspect="1"/>
          </p:cNvPicPr>
          <p:nvPr/>
        </p:nvPicPr>
        <p:blipFill>
          <a:blip r:embed="rId2"/>
          <a:stretch>
            <a:fillRect/>
          </a:stretch>
        </p:blipFill>
        <p:spPr>
          <a:xfrm>
            <a:off x="1494758" y="4371481"/>
            <a:ext cx="731583" cy="731583"/>
          </a:xfrm>
          <a:prstGeom prst="rect">
            <a:avLst/>
          </a:prstGeom>
          <a:effectLst>
            <a:glow rad="63500">
              <a:schemeClr val="accent3">
                <a:satMod val="175000"/>
                <a:alpha val="40000"/>
              </a:schemeClr>
            </a:glow>
            <a:innerShdw blurRad="63500" dist="50800" dir="16200000">
              <a:prstClr val="black">
                <a:alpha val="50000"/>
              </a:prstClr>
            </a:innerShdw>
          </a:effectLst>
          <a:scene3d>
            <a:camera prst="perspectiveRelaxedModerately"/>
            <a:lightRig rig="threePt" dir="t"/>
          </a:scene3d>
        </p:spPr>
      </p:pic>
      <p:pic>
        <p:nvPicPr>
          <p:cNvPr id="16" name="תמונה 15">
            <a:extLst>
              <a:ext uri="{FF2B5EF4-FFF2-40B4-BE49-F238E27FC236}">
                <a16:creationId xmlns:a16="http://schemas.microsoft.com/office/drawing/2014/main" id="{AF4DAAC7-8624-45B2-A479-63B310F0BDBA}"/>
              </a:ext>
            </a:extLst>
          </p:cNvPr>
          <p:cNvPicPr>
            <a:picLocks noChangeAspect="1"/>
          </p:cNvPicPr>
          <p:nvPr/>
        </p:nvPicPr>
        <p:blipFill>
          <a:blip r:embed="rId3"/>
          <a:stretch>
            <a:fillRect/>
          </a:stretch>
        </p:blipFill>
        <p:spPr>
          <a:xfrm>
            <a:off x="6672854" y="4360211"/>
            <a:ext cx="902286" cy="731583"/>
          </a:xfrm>
          <a:prstGeom prst="rect">
            <a:avLst/>
          </a:prstGeom>
        </p:spPr>
      </p:pic>
    </p:spTree>
    <p:extLst>
      <p:ext uri="{BB962C8B-B14F-4D97-AF65-F5344CB8AC3E}">
        <p14:creationId xmlns:p14="http://schemas.microsoft.com/office/powerpoint/2010/main" val="86643946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a:extLst>
              <a:ext uri="{FF2B5EF4-FFF2-40B4-BE49-F238E27FC236}">
                <a16:creationId xmlns:a16="http://schemas.microsoft.com/office/drawing/2014/main" id="{6AC07792-E5E7-4E6F-BAAF-5A5E2C8971B4}"/>
              </a:ext>
            </a:extLst>
          </p:cNvPr>
          <p:cNvSpPr/>
          <p:nvPr/>
        </p:nvSpPr>
        <p:spPr>
          <a:xfrm>
            <a:off x="4313104" y="-86640"/>
            <a:ext cx="4650633" cy="92333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40" tIns="45720" rIns="91440" bIns="45720">
            <a:spAutoFit/>
          </a:bodyPr>
          <a:lstStyle/>
          <a:p>
            <a:pPr algn="ctr"/>
            <a:r>
              <a:rPr lang="he-IL" sz="5400" b="1" cap="none" spc="0" dirty="0">
                <a:ln w="12700">
                  <a:solidFill>
                    <a:srgbClr val="00B050"/>
                  </a:solidFill>
                  <a:prstDash val="solid"/>
                </a:ln>
                <a:solidFill>
                  <a:srgbClr val="FFFF00"/>
                </a:solidFill>
                <a:effectLst>
                  <a:innerShdw blurRad="177800">
                    <a:schemeClr val="accent3">
                      <a:lumMod val="50000"/>
                    </a:schemeClr>
                  </a:innerShdw>
                </a:effectLst>
              </a:rPr>
              <a:t>המלצות להמשך</a:t>
            </a:r>
          </a:p>
        </p:txBody>
      </p:sp>
      <p:sp>
        <p:nvSpPr>
          <p:cNvPr id="7" name="תיבת טקסט 6">
            <a:extLst>
              <a:ext uri="{FF2B5EF4-FFF2-40B4-BE49-F238E27FC236}">
                <a16:creationId xmlns:a16="http://schemas.microsoft.com/office/drawing/2014/main" id="{97EF9EB3-B642-4A19-B12F-94CABB5D3D77}"/>
              </a:ext>
            </a:extLst>
          </p:cNvPr>
          <p:cNvSpPr txBox="1"/>
          <p:nvPr/>
        </p:nvSpPr>
        <p:spPr>
          <a:xfrm>
            <a:off x="1582604" y="754755"/>
            <a:ext cx="5461000" cy="1292662"/>
          </a:xfrm>
          <a:prstGeom prst="rect">
            <a:avLst/>
          </a:prstGeom>
          <a:noFill/>
          <a:scene3d>
            <a:camera prst="perspectiveLeft"/>
            <a:lightRig rig="threePt" dir="t"/>
          </a:scene3d>
        </p:spPr>
        <p:txBody>
          <a:bodyPr wrap="square" rtlCol="1">
            <a:spAutoFit/>
          </a:bodyPr>
          <a:lstStyle/>
          <a:p>
            <a:pPr algn="r" rtl="1"/>
            <a:r>
              <a:rPr lang="he-IL" sz="2000" b="1" dirty="0">
                <a:ln w="12700">
                  <a:solidFill>
                    <a:schemeClr val="bg2">
                      <a:lumMod val="75000"/>
                    </a:schemeClr>
                  </a:solidFill>
                  <a:prstDash val="solid"/>
                </a:ln>
                <a:solidFill>
                  <a:schemeClr val="bg2">
                    <a:lumMod val="75000"/>
                  </a:schemeClr>
                </a:solidFill>
                <a:effectLst>
                  <a:innerShdw blurRad="177800">
                    <a:schemeClr val="accent3">
                      <a:lumMod val="50000"/>
                    </a:schemeClr>
                  </a:innerShdw>
                </a:effectLst>
                <a:latin typeface="Calibri" panose="020F0502020204030204" pitchFamily="34" charset="0"/>
                <a:ea typeface="Calibri" panose="020F0502020204030204" pitchFamily="34" charset="0"/>
              </a:rPr>
              <a:t>בהתאם לבדיקות שבוצעו, חוות דעת המשתמשים באפליקציה והשוואות עם רשתות שיווק מתחרות</a:t>
            </a:r>
          </a:p>
          <a:p>
            <a:pPr algn="r" rtl="1"/>
            <a:r>
              <a:rPr lang="he-IL" sz="2000" b="1" i="1" u="sng" dirty="0">
                <a:ln w="12700">
                  <a:solidFill>
                    <a:schemeClr val="bg2">
                      <a:lumMod val="75000"/>
                    </a:schemeClr>
                  </a:solidFill>
                  <a:prstDash val="solid"/>
                </a:ln>
                <a:solidFill>
                  <a:schemeClr val="bg2">
                    <a:lumMod val="75000"/>
                  </a:schemeClr>
                </a:solidFill>
                <a:effectLst>
                  <a:innerShdw blurRad="177800">
                    <a:schemeClr val="accent3">
                      <a:lumMod val="50000"/>
                    </a:schemeClr>
                  </a:innerShdw>
                </a:effectLst>
                <a:latin typeface="Calibri" panose="020F0502020204030204" pitchFamily="34" charset="0"/>
                <a:ea typeface="Calibri" panose="020F0502020204030204" pitchFamily="34" charset="0"/>
                <a:cs typeface="Arial" panose="020B0604020202020204" pitchFamily="34" charset="0"/>
              </a:rPr>
              <a:t>אנחנו ממליצים:</a:t>
            </a:r>
            <a:endParaRPr lang="en-US" sz="2000" b="1" i="1" u="sng" dirty="0">
              <a:ln w="12700">
                <a:solidFill>
                  <a:schemeClr val="bg2">
                    <a:lumMod val="75000"/>
                  </a:schemeClr>
                </a:solidFill>
                <a:prstDash val="solid"/>
              </a:ln>
              <a:solidFill>
                <a:schemeClr val="bg2">
                  <a:lumMod val="75000"/>
                </a:schemeClr>
              </a:solidFill>
              <a:effectLst>
                <a:innerShdw blurRad="177800">
                  <a:schemeClr val="accent3">
                    <a:lumMod val="50000"/>
                  </a:schemeClr>
                </a:innerShdw>
              </a:effectLst>
              <a:latin typeface="Calibri" panose="020F0502020204030204" pitchFamily="34" charset="0"/>
              <a:ea typeface="Calibri" panose="020F0502020204030204" pitchFamily="34" charset="0"/>
              <a:cs typeface="Arial" panose="020B0604020202020204" pitchFamily="34" charset="0"/>
            </a:endParaRPr>
          </a:p>
          <a:p>
            <a:pPr algn="r" rtl="1"/>
            <a:endParaRPr lang="he-IL" dirty="0"/>
          </a:p>
        </p:txBody>
      </p:sp>
      <p:sp>
        <p:nvSpPr>
          <p:cNvPr id="10" name="תיבת טקסט 9">
            <a:extLst>
              <a:ext uri="{FF2B5EF4-FFF2-40B4-BE49-F238E27FC236}">
                <a16:creationId xmlns:a16="http://schemas.microsoft.com/office/drawing/2014/main" id="{58D11572-F86C-4B19-9D42-1802916B86C4}"/>
              </a:ext>
            </a:extLst>
          </p:cNvPr>
          <p:cNvSpPr txBox="1"/>
          <p:nvPr/>
        </p:nvSpPr>
        <p:spPr>
          <a:xfrm>
            <a:off x="5568948" y="1814448"/>
            <a:ext cx="3519438" cy="822305"/>
          </a:xfrm>
          <a:prstGeom prst="ellipse">
            <a:avLst/>
          </a:prstGeom>
        </p:spPr>
        <p:style>
          <a:lnRef idx="0">
            <a:schemeClr val="accent2"/>
          </a:lnRef>
          <a:fillRef idx="3">
            <a:schemeClr val="accent2"/>
          </a:fillRef>
          <a:effectRef idx="3">
            <a:schemeClr val="accent2"/>
          </a:effectRef>
          <a:fontRef idx="minor">
            <a:schemeClr val="lt1"/>
          </a:fontRef>
        </p:style>
        <p:txBody>
          <a:bodyPr wrap="square" rtlCol="1">
            <a:spAutoFit/>
          </a:bodyPr>
          <a:lstStyle/>
          <a:p>
            <a:pPr algn="ctr" rtl="1"/>
            <a:r>
              <a:rPr lang="he-IL" sz="1600" b="1" spc="50" dirty="0">
                <a:ln w="0"/>
                <a:solidFill>
                  <a:schemeClr val="bg2"/>
                </a:solidFill>
                <a:effectLst>
                  <a:outerShdw blurRad="38100" dist="38100" dir="2700000" algn="tl">
                    <a:srgbClr val="000000">
                      <a:alpha val="43137"/>
                    </a:srgbClr>
                  </a:outerShdw>
                </a:effectLst>
              </a:rPr>
              <a:t>לאפשר עריכת תבנית קבועה לרשימת קניות</a:t>
            </a:r>
          </a:p>
        </p:txBody>
      </p:sp>
      <p:sp>
        <p:nvSpPr>
          <p:cNvPr id="11" name="תיבת טקסט 10">
            <a:extLst>
              <a:ext uri="{FF2B5EF4-FFF2-40B4-BE49-F238E27FC236}">
                <a16:creationId xmlns:a16="http://schemas.microsoft.com/office/drawing/2014/main" id="{A62700D6-8E58-446E-A512-99F72540A9CF}"/>
              </a:ext>
            </a:extLst>
          </p:cNvPr>
          <p:cNvSpPr txBox="1"/>
          <p:nvPr/>
        </p:nvSpPr>
        <p:spPr>
          <a:xfrm>
            <a:off x="1762127" y="1814447"/>
            <a:ext cx="3625852" cy="822305"/>
          </a:xfrm>
          <a:prstGeom prst="ellipse">
            <a:avLst/>
          </a:prstGeom>
        </p:spPr>
        <p:style>
          <a:lnRef idx="0">
            <a:schemeClr val="accent4"/>
          </a:lnRef>
          <a:fillRef idx="3">
            <a:schemeClr val="accent4"/>
          </a:fillRef>
          <a:effectRef idx="3">
            <a:schemeClr val="accent4"/>
          </a:effectRef>
          <a:fontRef idx="minor">
            <a:schemeClr val="lt1"/>
          </a:fontRef>
        </p:style>
        <p:txBody>
          <a:bodyPr wrap="square" rtlCol="1">
            <a:spAutoFit/>
          </a:bodyPr>
          <a:lstStyle/>
          <a:p>
            <a:pPr algn="ctr" rtl="1"/>
            <a:r>
              <a:rPr lang="he-IL" sz="1600" b="1" dirty="0">
                <a:effectLst>
                  <a:outerShdw blurRad="38100" dist="38100" dir="2700000" algn="tl">
                    <a:srgbClr val="000000">
                      <a:alpha val="43137"/>
                    </a:srgbClr>
                  </a:outerShdw>
                </a:effectLst>
              </a:rPr>
              <a:t>לקצר את זמן טעינת האפליקציה והמוצרים שבה</a:t>
            </a:r>
          </a:p>
        </p:txBody>
      </p:sp>
      <p:sp>
        <p:nvSpPr>
          <p:cNvPr id="12" name="תיבת טקסט 11">
            <a:extLst>
              <a:ext uri="{FF2B5EF4-FFF2-40B4-BE49-F238E27FC236}">
                <a16:creationId xmlns:a16="http://schemas.microsoft.com/office/drawing/2014/main" id="{623669D8-F399-4DFB-8D3B-0B6C1356DEE0}"/>
              </a:ext>
            </a:extLst>
          </p:cNvPr>
          <p:cNvSpPr txBox="1"/>
          <p:nvPr/>
        </p:nvSpPr>
        <p:spPr>
          <a:xfrm>
            <a:off x="5568950" y="2743397"/>
            <a:ext cx="3519437" cy="822305"/>
          </a:xfrm>
          <a:prstGeom prst="ellipse">
            <a:avLst/>
          </a:prstGeom>
        </p:spPr>
        <p:style>
          <a:lnRef idx="1">
            <a:schemeClr val="accent3"/>
          </a:lnRef>
          <a:fillRef idx="3">
            <a:schemeClr val="accent3"/>
          </a:fillRef>
          <a:effectRef idx="2">
            <a:schemeClr val="accent3"/>
          </a:effectRef>
          <a:fontRef idx="minor">
            <a:schemeClr val="lt1"/>
          </a:fontRef>
        </p:style>
        <p:txBody>
          <a:bodyPr wrap="square" rtlCol="1">
            <a:spAutoFit/>
          </a:bodyPr>
          <a:lstStyle/>
          <a:p>
            <a:pPr algn="ctr" rtl="1"/>
            <a:r>
              <a:rPr lang="he-IL" sz="1600" b="1" dirty="0"/>
              <a:t>להנגיש את האפליקציה לבעלי מוגבלויות</a:t>
            </a:r>
          </a:p>
        </p:txBody>
      </p:sp>
      <p:sp>
        <p:nvSpPr>
          <p:cNvPr id="13" name="תיבת טקסט 12">
            <a:extLst>
              <a:ext uri="{FF2B5EF4-FFF2-40B4-BE49-F238E27FC236}">
                <a16:creationId xmlns:a16="http://schemas.microsoft.com/office/drawing/2014/main" id="{67037430-CCD9-4498-A432-38D1270CFEAA}"/>
              </a:ext>
            </a:extLst>
          </p:cNvPr>
          <p:cNvSpPr txBox="1"/>
          <p:nvPr/>
        </p:nvSpPr>
        <p:spPr>
          <a:xfrm>
            <a:off x="1762128" y="2758379"/>
            <a:ext cx="3625851" cy="822305"/>
          </a:xfrm>
          <a:prstGeom prst="ellipse">
            <a:avLst/>
          </a:prstGeom>
        </p:spPr>
        <p:style>
          <a:lnRef idx="1">
            <a:schemeClr val="accent6"/>
          </a:lnRef>
          <a:fillRef idx="3">
            <a:schemeClr val="accent6"/>
          </a:fillRef>
          <a:effectRef idx="2">
            <a:schemeClr val="accent6"/>
          </a:effectRef>
          <a:fontRef idx="minor">
            <a:schemeClr val="lt1"/>
          </a:fontRef>
        </p:style>
        <p:txBody>
          <a:bodyPr wrap="square" rtlCol="1">
            <a:spAutoFit/>
          </a:bodyPr>
          <a:lstStyle/>
          <a:p>
            <a:pPr algn="ctr" rtl="1"/>
            <a:r>
              <a:rPr lang="he-IL" sz="1600" b="1" dirty="0"/>
              <a:t>לאפשר החלפת שפות כמו: אנגלית, ערבית ורוסית</a:t>
            </a:r>
          </a:p>
        </p:txBody>
      </p:sp>
      <p:sp>
        <p:nvSpPr>
          <p:cNvPr id="14" name="תיבת טקסט 13">
            <a:extLst>
              <a:ext uri="{FF2B5EF4-FFF2-40B4-BE49-F238E27FC236}">
                <a16:creationId xmlns:a16="http://schemas.microsoft.com/office/drawing/2014/main" id="{1A5C7689-393F-47B5-8952-5FA1FE315D52}"/>
              </a:ext>
            </a:extLst>
          </p:cNvPr>
          <p:cNvSpPr txBox="1"/>
          <p:nvPr/>
        </p:nvSpPr>
        <p:spPr>
          <a:xfrm>
            <a:off x="5568947" y="3714905"/>
            <a:ext cx="3519439" cy="1168539"/>
          </a:xfrm>
          <a:prstGeom prst="ellipse">
            <a:avLst/>
          </a:prstGeom>
        </p:spPr>
        <p:style>
          <a:lnRef idx="0">
            <a:schemeClr val="accent1"/>
          </a:lnRef>
          <a:fillRef idx="3">
            <a:schemeClr val="accent1"/>
          </a:fillRef>
          <a:effectRef idx="3">
            <a:schemeClr val="accent1"/>
          </a:effectRef>
          <a:fontRef idx="minor">
            <a:schemeClr val="lt1"/>
          </a:fontRef>
        </p:style>
        <p:txBody>
          <a:bodyPr wrap="square" rtlCol="1">
            <a:spAutoFit/>
          </a:bodyPr>
          <a:lstStyle/>
          <a:p>
            <a:pPr algn="ctr" rtl="1"/>
            <a:r>
              <a:rPr lang="he-IL" sz="1600" b="1" dirty="0"/>
              <a:t>לאפשר בחירת מוצרים לפי רלוונטיות, כגון: שם, מחיר, קטוגריות ומוצרים קבועים</a:t>
            </a:r>
          </a:p>
        </p:txBody>
      </p:sp>
      <p:sp>
        <p:nvSpPr>
          <p:cNvPr id="17" name="תיבת טקסט 16">
            <a:extLst>
              <a:ext uri="{FF2B5EF4-FFF2-40B4-BE49-F238E27FC236}">
                <a16:creationId xmlns:a16="http://schemas.microsoft.com/office/drawing/2014/main" id="{3DFE73E0-A11B-4021-AF72-E4267B67CE79}"/>
              </a:ext>
            </a:extLst>
          </p:cNvPr>
          <p:cNvSpPr txBox="1"/>
          <p:nvPr/>
        </p:nvSpPr>
        <p:spPr>
          <a:xfrm>
            <a:off x="1762127" y="3714905"/>
            <a:ext cx="3625852" cy="1168539"/>
          </a:xfrm>
          <a:prstGeom prst="ellipse">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pPr algn="ctr" rtl="1"/>
            <a:r>
              <a:rPr lang="he-IL" sz="1600" b="1" dirty="0"/>
              <a:t>לעדכן את האפליקציה כך שלא תתפוס הרבה מקום בזיכרון</a:t>
            </a:r>
          </a:p>
        </p:txBody>
      </p:sp>
    </p:spTree>
    <p:extLst>
      <p:ext uri="{BB962C8B-B14F-4D97-AF65-F5344CB8AC3E}">
        <p14:creationId xmlns:p14="http://schemas.microsoft.com/office/powerpoint/2010/main" val="16856337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תמונה שמכילה אוסף תמונות&#10;&#10;התיאור נוצר באופן אוטומטי">
            <a:extLst>
              <a:ext uri="{FF2B5EF4-FFF2-40B4-BE49-F238E27FC236}">
                <a16:creationId xmlns:a16="http://schemas.microsoft.com/office/drawing/2014/main" id="{509DCFE6-13EE-4D9A-AC7F-2962B19D0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7279" y="2692221"/>
            <a:ext cx="1242076" cy="1242076"/>
          </a:xfrm>
          <a:prstGeom prst="ellipse">
            <a:avLst/>
          </a:prstGeom>
          <a:ln>
            <a:noFill/>
          </a:ln>
          <a:effectLst>
            <a:softEdge rad="112500"/>
          </a:effectLst>
        </p:spPr>
      </p:pic>
      <p:pic>
        <p:nvPicPr>
          <p:cNvPr id="3" name="תמונה 2" descr="תמונה שמכילה אוסף תמונות&#10;&#10;התיאור נוצר באופן אוטומטי">
            <a:extLst>
              <a:ext uri="{FF2B5EF4-FFF2-40B4-BE49-F238E27FC236}">
                <a16:creationId xmlns:a16="http://schemas.microsoft.com/office/drawing/2014/main" id="{C7BF3E31-DE8D-45B0-94D2-D36A62E3C3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6556" y="2692221"/>
            <a:ext cx="1198259" cy="1198259"/>
          </a:xfrm>
          <a:prstGeom prst="ellipse">
            <a:avLst/>
          </a:prstGeom>
          <a:ln>
            <a:noFill/>
          </a:ln>
          <a:effectLst>
            <a:softEdge rad="112500"/>
          </a:effectLst>
        </p:spPr>
      </p:pic>
      <p:pic>
        <p:nvPicPr>
          <p:cNvPr id="4" name="תמונה 3">
            <a:extLst>
              <a:ext uri="{FF2B5EF4-FFF2-40B4-BE49-F238E27FC236}">
                <a16:creationId xmlns:a16="http://schemas.microsoft.com/office/drawing/2014/main" id="{452325E8-AAA5-49FB-92D1-E40750CE6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456" y="2692221"/>
            <a:ext cx="2530353" cy="125575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תמונה 4">
            <a:extLst>
              <a:ext uri="{FF2B5EF4-FFF2-40B4-BE49-F238E27FC236}">
                <a16:creationId xmlns:a16="http://schemas.microsoft.com/office/drawing/2014/main" id="{FF4CD45D-E3D3-44EA-B2A6-9D3BA82C0D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5195" y="2470047"/>
            <a:ext cx="1557751" cy="155775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תמונה 5">
            <a:extLst>
              <a:ext uri="{FF2B5EF4-FFF2-40B4-BE49-F238E27FC236}">
                <a16:creationId xmlns:a16="http://schemas.microsoft.com/office/drawing/2014/main" id="{71A8EEFC-03E5-4591-8124-95BACCFA4A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3" y="2585076"/>
            <a:ext cx="2342993" cy="132769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מלבן 6">
            <a:extLst>
              <a:ext uri="{FF2B5EF4-FFF2-40B4-BE49-F238E27FC236}">
                <a16:creationId xmlns:a16="http://schemas.microsoft.com/office/drawing/2014/main" id="{5BD92457-D93B-4D11-A149-C8DC30079A3D}"/>
              </a:ext>
            </a:extLst>
          </p:cNvPr>
          <p:cNvSpPr/>
          <p:nvPr/>
        </p:nvSpPr>
        <p:spPr>
          <a:xfrm>
            <a:off x="1809327" y="1346731"/>
            <a:ext cx="5525345" cy="830997"/>
          </a:xfrm>
          <a:prstGeom prst="rect">
            <a:avLst/>
          </a:prstGeom>
          <a:noFill/>
        </p:spPr>
        <p:txBody>
          <a:bodyPr wrap="square" lIns="91440" tIns="45720" rIns="91440" bIns="45720">
            <a:spAutoFit/>
          </a:bodyPr>
          <a:lstStyle/>
          <a:p>
            <a:pPr algn="ctr"/>
            <a:r>
              <a:rPr lang="he-IL" sz="4800" b="1" cap="none" spc="0" dirty="0">
                <a:ln w="12700">
                  <a:solidFill>
                    <a:srgbClr val="FF0000"/>
                  </a:solidFill>
                  <a:prstDash val="solid"/>
                </a:ln>
                <a:solidFill>
                  <a:srgbClr val="FFFF00"/>
                </a:solidFill>
                <a:effectLst>
                  <a:innerShdw blurRad="177800">
                    <a:schemeClr val="accent3">
                      <a:lumMod val="50000"/>
                    </a:schemeClr>
                  </a:innerShdw>
                </a:effectLst>
              </a:rPr>
              <a:t>השוואות עם מתחרים</a:t>
            </a:r>
          </a:p>
        </p:txBody>
      </p:sp>
    </p:spTree>
    <p:extLst>
      <p:ext uri="{BB962C8B-B14F-4D97-AF65-F5344CB8AC3E}">
        <p14:creationId xmlns:p14="http://schemas.microsoft.com/office/powerpoint/2010/main" val="2465763891"/>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92E3592A-E9B6-47CA-90D6-0422325B014D}"/>
              </a:ext>
            </a:extLst>
          </p:cNvPr>
          <p:cNvPicPr>
            <a:picLocks noChangeAspect="1"/>
          </p:cNvPicPr>
          <p:nvPr/>
        </p:nvPicPr>
        <p:blipFill>
          <a:blip r:embed="rId3">
            <a:duotone>
              <a:prstClr val="black"/>
              <a:srgbClr val="D9C3A5">
                <a:tint val="50000"/>
                <a:satMod val="180000"/>
              </a:srgbClr>
            </a:duotone>
          </a:blip>
          <a:stretch>
            <a:fillRect/>
          </a:stretch>
        </p:blipFill>
        <p:spPr>
          <a:xfrm>
            <a:off x="-127000" y="0"/>
            <a:ext cx="3952970" cy="5067360"/>
          </a:xfrm>
          <a:prstGeom prst="rect">
            <a:avLst/>
          </a:prstGeom>
          <a:ln>
            <a:noFill/>
          </a:ln>
          <a:effectLst>
            <a:glow rad="469900">
              <a:srgbClr val="00B050">
                <a:alpha val="40000"/>
              </a:srgbClr>
            </a:glo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תמונה 5">
            <a:extLst>
              <a:ext uri="{FF2B5EF4-FFF2-40B4-BE49-F238E27FC236}">
                <a16:creationId xmlns:a16="http://schemas.microsoft.com/office/drawing/2014/main" id="{1E437994-7D7D-4BCF-A3F7-58363EE2D5C0}"/>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4418550" y="232772"/>
            <a:ext cx="3952970" cy="4775200"/>
          </a:xfrm>
          <a:prstGeom prst="rect">
            <a:avLst/>
          </a:prstGeom>
          <a:solidFill>
            <a:srgbClr val="FFFFFF">
              <a:shade val="85000"/>
            </a:srgbClr>
          </a:solidFill>
          <a:ln w="190500" cap="rnd">
            <a:solidFill>
              <a:srgbClr val="FFFFFF"/>
            </a:solidFill>
          </a:ln>
          <a:effectLst>
            <a:glow rad="850900">
              <a:srgbClr val="00B050"/>
            </a:glow>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854784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5935F3F3-2B15-4130-AF8F-1F05D963C721}"/>
              </a:ext>
            </a:extLst>
          </p:cNvPr>
          <p:cNvPicPr>
            <a:picLocks noChangeAspect="1"/>
          </p:cNvPicPr>
          <p:nvPr/>
        </p:nvPicPr>
        <p:blipFill>
          <a:blip r:embed="rId3"/>
          <a:stretch>
            <a:fillRect/>
          </a:stretch>
        </p:blipFill>
        <p:spPr>
          <a:xfrm>
            <a:off x="277813" y="107950"/>
            <a:ext cx="3448050" cy="4965700"/>
          </a:xfrm>
          <a:prstGeom prst="roundRect">
            <a:avLst>
              <a:gd name="adj" fmla="val 11111"/>
            </a:avLst>
          </a:prstGeom>
          <a:ln w="190500" cap="rnd">
            <a:solidFill>
              <a:srgbClr val="C8C6BD"/>
            </a:solidFill>
            <a:prstDash val="solid"/>
          </a:ln>
          <a:effectLst>
            <a:glow rad="228600">
              <a:schemeClr val="accent2">
                <a:satMod val="175000"/>
                <a:alpha val="40000"/>
              </a:schemeClr>
            </a:glow>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 name="תמונה 4">
            <a:extLst>
              <a:ext uri="{FF2B5EF4-FFF2-40B4-BE49-F238E27FC236}">
                <a16:creationId xmlns:a16="http://schemas.microsoft.com/office/drawing/2014/main" id="{833D43CA-CC31-490E-AD01-779FDD53D32D}"/>
              </a:ext>
            </a:extLst>
          </p:cNvPr>
          <p:cNvPicPr>
            <a:picLocks noChangeAspect="1"/>
          </p:cNvPicPr>
          <p:nvPr/>
        </p:nvPicPr>
        <p:blipFill>
          <a:blip r:embed="rId4"/>
          <a:stretch>
            <a:fillRect/>
          </a:stretch>
        </p:blipFill>
        <p:spPr>
          <a:xfrm>
            <a:off x="5080000" y="-534144"/>
            <a:ext cx="3238500" cy="5834575"/>
          </a:xfrm>
          <a:prstGeom prst="roundRect">
            <a:avLst>
              <a:gd name="adj" fmla="val 16667"/>
            </a:avLst>
          </a:prstGeom>
          <a:ln>
            <a:noFill/>
          </a:ln>
          <a:effectLst>
            <a:glow rad="228600">
              <a:schemeClr val="accent2">
                <a:satMod val="175000"/>
                <a:alpha val="40000"/>
              </a:scheme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9936923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סרטון פיקאפ יוחננוף">
            <a:hlinkClick r:id="" action="ppaction://media"/>
            <a:extLst>
              <a:ext uri="{FF2B5EF4-FFF2-40B4-BE49-F238E27FC236}">
                <a16:creationId xmlns:a16="http://schemas.microsoft.com/office/drawing/2014/main" id="{86C65C16-CF92-48EB-BD71-B832A98729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903" y="987940"/>
            <a:ext cx="5615674" cy="3031242"/>
          </a:xfrm>
          <a:prstGeom prst="rect">
            <a:avLst/>
          </a:prstGeom>
          <a:ln>
            <a:noFill/>
          </a:ln>
        </p:spPr>
      </p:pic>
      <p:pic>
        <p:nvPicPr>
          <p:cNvPr id="18" name="גרפיקה 17" descr="טלוויזיה">
            <a:extLst>
              <a:ext uri="{FF2B5EF4-FFF2-40B4-BE49-F238E27FC236}">
                <a16:creationId xmlns:a16="http://schemas.microsoft.com/office/drawing/2014/main" id="{1F895F21-F5AD-44C9-A674-0E626ED3DE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215" y="-402743"/>
            <a:ext cx="6460006" cy="6435792"/>
          </a:xfrm>
          <a:prstGeom prst="rect">
            <a:avLst/>
          </a:prstGeom>
        </p:spPr>
      </p:pic>
      <p:sp>
        <p:nvSpPr>
          <p:cNvPr id="19" name="תיבת טקסט 18">
            <a:extLst>
              <a:ext uri="{FF2B5EF4-FFF2-40B4-BE49-F238E27FC236}">
                <a16:creationId xmlns:a16="http://schemas.microsoft.com/office/drawing/2014/main" id="{7A5C2EC4-0326-4B2D-ABE3-A4030C8A03FA}"/>
              </a:ext>
            </a:extLst>
          </p:cNvPr>
          <p:cNvSpPr txBox="1"/>
          <p:nvPr/>
        </p:nvSpPr>
        <p:spPr>
          <a:xfrm rot="20520785">
            <a:off x="6115985" y="2644105"/>
            <a:ext cx="3088005" cy="1754326"/>
          </a:xfrm>
          <a:prstGeom prst="rect">
            <a:avLst/>
          </a:prstGeom>
          <a:noFill/>
        </p:spPr>
        <p:txBody>
          <a:bodyPr wrap="square" rtlCol="1">
            <a:spAutoFit/>
          </a:bodyPr>
          <a:lstStyle/>
          <a:p>
            <a:pPr algn="ctr"/>
            <a:r>
              <a:rPr lang="en-US" sz="5400" dirty="0">
                <a:solidFill>
                  <a:srgbClr val="FF0000"/>
                </a:solidFill>
                <a:highlight>
                  <a:srgbClr val="FFFF00"/>
                </a:highlight>
                <a:latin typeface="Aharoni" panose="02010803020104030203" pitchFamily="2" charset="-79"/>
                <a:cs typeface="Aharoni" panose="02010803020104030203" pitchFamily="2" charset="-79"/>
              </a:rPr>
              <a:t>Is It That Easy…?</a:t>
            </a:r>
            <a:endParaRPr lang="he-IL" sz="5400" dirty="0">
              <a:solidFill>
                <a:srgbClr val="FF0000"/>
              </a:solidFill>
              <a:highlight>
                <a:srgbClr val="FFFF00"/>
              </a:highligh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519371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0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ציין מיקום תוכן 4">
            <a:extLst>
              <a:ext uri="{FF2B5EF4-FFF2-40B4-BE49-F238E27FC236}">
                <a16:creationId xmlns:a16="http://schemas.microsoft.com/office/drawing/2014/main" id="{191C5CFD-6875-428E-A2A5-3868AA7CFA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0" y="-10051"/>
            <a:ext cx="4334801" cy="4876651"/>
          </a:xfrm>
          <a:prstGeom prst="rect">
            <a:avLst/>
          </a:prstGeom>
          <a:solidFill>
            <a:srgbClr val="FFFFFF">
              <a:shade val="85000"/>
            </a:srgbClr>
          </a:solidFill>
          <a:ln w="190500" cap="sq">
            <a:solidFill>
              <a:srgbClr val="FFFFFF"/>
            </a:solidFill>
            <a:miter lim="800000"/>
          </a:ln>
          <a:effectLst>
            <a:glow rad="228600">
              <a:schemeClr val="accent3">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תמונה 6">
            <a:extLst>
              <a:ext uri="{FF2B5EF4-FFF2-40B4-BE49-F238E27FC236}">
                <a16:creationId xmlns:a16="http://schemas.microsoft.com/office/drawing/2014/main" id="{EA089000-2B41-4131-B629-1A86E5E5E7B2}"/>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46048" y="167837"/>
            <a:ext cx="4992949" cy="4876650"/>
          </a:xfrm>
          <a:prstGeom prst="snip2DiagRect">
            <a:avLst/>
          </a:prstGeom>
          <a:solidFill>
            <a:srgbClr val="FFFFFF">
              <a:shade val="85000"/>
            </a:srgbClr>
          </a:solidFill>
          <a:ln w="88900" cap="sq">
            <a:solidFill>
              <a:srgbClr val="FFFFFF"/>
            </a:solidFill>
            <a:miter lim="800000"/>
          </a:ln>
          <a:effectLst>
            <a:glow rad="228600">
              <a:schemeClr val="accent3">
                <a:satMod val="175000"/>
                <a:alpha val="40000"/>
              </a:schemeClr>
            </a:glow>
            <a:innerShdw blurRad="114300">
              <a:prstClr val="black"/>
            </a:innerShdw>
          </a:effectLst>
          <a:scene3d>
            <a:camera prst="orthographicFront"/>
            <a:lightRig rig="twoPt" dir="t">
              <a:rot lat="0" lon="0" rev="7200000"/>
            </a:lightRig>
          </a:scene3d>
          <a:sp3d>
            <a:bevelT w="25400" h="19050"/>
            <a:contourClr>
              <a:srgbClr val="FFFFFF"/>
            </a:contourClr>
          </a:sp3d>
        </p:spPr>
      </p:pic>
      <p:sp>
        <p:nvSpPr>
          <p:cNvPr id="6" name="סימן ''אסור'' 5">
            <a:extLst>
              <a:ext uri="{FF2B5EF4-FFF2-40B4-BE49-F238E27FC236}">
                <a16:creationId xmlns:a16="http://schemas.microsoft.com/office/drawing/2014/main" id="{DE6ED254-2489-47B7-A1B6-9D6F80B6DD38}"/>
              </a:ext>
            </a:extLst>
          </p:cNvPr>
          <p:cNvSpPr/>
          <p:nvPr/>
        </p:nvSpPr>
        <p:spPr>
          <a:xfrm rot="21048692">
            <a:off x="3144484" y="3811426"/>
            <a:ext cx="5499557" cy="908864"/>
          </a:xfrm>
          <a:prstGeom prst="noSmoking">
            <a:avLst/>
          </a:prstGeom>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he-IL"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ביקורות משתמשים</a:t>
            </a:r>
            <a:endParaRPr lang="he-IL"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9" name="גרפיקה 8" descr="פטיש היו&quot;ר">
            <a:extLst>
              <a:ext uri="{FF2B5EF4-FFF2-40B4-BE49-F238E27FC236}">
                <a16:creationId xmlns:a16="http://schemas.microsoft.com/office/drawing/2014/main" id="{B4E1904F-6237-439D-B6D6-966DFABC7E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2678" y="3836496"/>
            <a:ext cx="1139167" cy="1139167"/>
          </a:xfrm>
          <a:prstGeom prst="rect">
            <a:avLst/>
          </a:prstGeom>
          <a:scene3d>
            <a:camera prst="perspectiveContrastingRightFacing"/>
            <a:lightRig rig="threePt" dir="t"/>
          </a:scene3d>
        </p:spPr>
      </p:pic>
    </p:spTree>
    <p:extLst>
      <p:ext uri="{BB962C8B-B14F-4D97-AF65-F5344CB8AC3E}">
        <p14:creationId xmlns:p14="http://schemas.microsoft.com/office/powerpoint/2010/main" val="3739782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id="{35D29E2D-1BB9-4742-ADA9-A06A641FBF55}"/>
              </a:ext>
            </a:extLst>
          </p:cNvPr>
          <p:cNvSpPr txBox="1"/>
          <p:nvPr/>
        </p:nvSpPr>
        <p:spPr>
          <a:xfrm>
            <a:off x="5156200" y="3613150"/>
            <a:ext cx="1835150" cy="523220"/>
          </a:xfrm>
          <a:prstGeom prst="rect">
            <a:avLst/>
          </a:prstGeom>
          <a:noFill/>
          <a:effectLst>
            <a:innerShdw blurRad="114300">
              <a:prstClr val="black"/>
            </a:innerShdw>
          </a:effectLst>
        </p:spPr>
        <p:txBody>
          <a:bodyPr wrap="square" rtlCol="1">
            <a:spAutoFit/>
          </a:bodyPr>
          <a:lstStyle/>
          <a:p>
            <a:pPr algn="r" rtl="1"/>
            <a:r>
              <a:rPr lang="he-IL" sz="2800" b="1" spc="50" dirty="0">
                <a:ln w="0"/>
                <a:solidFill>
                  <a:schemeClr val="bg2"/>
                </a:solidFill>
                <a:effectLst>
                  <a:outerShdw blurRad="38100" dist="38100" dir="2700000" algn="tl">
                    <a:srgbClr val="000000">
                      <a:alpha val="43137"/>
                    </a:srgbClr>
                  </a:outerShdw>
                </a:effectLst>
              </a:rPr>
              <a:t>דרור שחר</a:t>
            </a:r>
          </a:p>
        </p:txBody>
      </p:sp>
      <p:sp>
        <p:nvSpPr>
          <p:cNvPr id="7" name="תיבת טקסט 6">
            <a:extLst>
              <a:ext uri="{FF2B5EF4-FFF2-40B4-BE49-F238E27FC236}">
                <a16:creationId xmlns:a16="http://schemas.microsoft.com/office/drawing/2014/main" id="{B92136C8-EBD3-440E-87E7-E0FC7BC0DF3A}"/>
              </a:ext>
            </a:extLst>
          </p:cNvPr>
          <p:cNvSpPr txBox="1"/>
          <p:nvPr/>
        </p:nvSpPr>
        <p:spPr>
          <a:xfrm>
            <a:off x="2152650" y="3632200"/>
            <a:ext cx="2470150" cy="523220"/>
          </a:xfrm>
          <a:prstGeom prst="rect">
            <a:avLst/>
          </a:prstGeom>
          <a:noFill/>
        </p:spPr>
        <p:txBody>
          <a:bodyPr wrap="square" rtlCol="1">
            <a:spAutoFit/>
          </a:bodyPr>
          <a:lstStyle/>
          <a:p>
            <a:pPr algn="r" rtl="1"/>
            <a:r>
              <a:rPr lang="he-IL" sz="2800" b="1" spc="50" dirty="0">
                <a:ln w="0"/>
                <a:solidFill>
                  <a:schemeClr val="bg2"/>
                </a:solidFill>
                <a:effectLst>
                  <a:outerShdw blurRad="38100" dist="38100" dir="2700000" algn="tl">
                    <a:srgbClr val="000000">
                      <a:alpha val="43137"/>
                    </a:srgbClr>
                  </a:outerShdw>
                </a:effectLst>
              </a:rPr>
              <a:t>הראל אליקמל</a:t>
            </a:r>
          </a:p>
        </p:txBody>
      </p:sp>
    </p:spTree>
    <p:extLst>
      <p:ext uri="{BB962C8B-B14F-4D97-AF65-F5344CB8AC3E}">
        <p14:creationId xmlns:p14="http://schemas.microsoft.com/office/powerpoint/2010/main" val="852458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2" name="applause.wav"/>
          </p:stSnd>
        </p:sndAc>
      </p:transition>
    </mc:Choice>
    <mc:Fallback xmlns="">
      <p:transition spd="slow">
        <p:fade/>
        <p:sndAc>
          <p:stSnd>
            <p:snd r:embed="rId4" name="applause.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תיבת טקסט 9">
            <a:extLst>
              <a:ext uri="{FF2B5EF4-FFF2-40B4-BE49-F238E27FC236}">
                <a16:creationId xmlns:a16="http://schemas.microsoft.com/office/drawing/2014/main" id="{8460B6DB-BFE3-4F14-A9E9-A48FD5B48899}"/>
              </a:ext>
            </a:extLst>
          </p:cNvPr>
          <p:cNvSpPr txBox="1"/>
          <p:nvPr/>
        </p:nvSpPr>
        <p:spPr>
          <a:xfrm>
            <a:off x="5971011" y="439415"/>
            <a:ext cx="3016250" cy="830997"/>
          </a:xfrm>
          <a:prstGeom prst="rect">
            <a:avLst/>
          </a:prstGeom>
          <a:noFill/>
        </p:spPr>
        <p:txBody>
          <a:bodyPr wrap="square" rtlCol="1">
            <a:spAutoFit/>
          </a:bodyPr>
          <a:lstStyle/>
          <a:p>
            <a:pPr algn="r"/>
            <a:r>
              <a:rPr lang="he-IL" sz="4800" b="1" dirty="0">
                <a:solidFill>
                  <a:srgbClr val="FFC000"/>
                </a:solidFill>
                <a:latin typeface="Aharoni" panose="02010803020104030203" pitchFamily="2" charset="-79"/>
                <a:cs typeface="Aharoni" panose="02010803020104030203" pitchFamily="2" charset="-79"/>
              </a:rPr>
              <a:t>תוכן העניינים</a:t>
            </a:r>
          </a:p>
        </p:txBody>
      </p:sp>
      <p:sp>
        <p:nvSpPr>
          <p:cNvPr id="11" name="תיבת טקסט 10">
            <a:extLst>
              <a:ext uri="{FF2B5EF4-FFF2-40B4-BE49-F238E27FC236}">
                <a16:creationId xmlns:a16="http://schemas.microsoft.com/office/drawing/2014/main" id="{08768602-965A-44D4-BF5E-B38BBEE8592C}"/>
              </a:ext>
            </a:extLst>
          </p:cNvPr>
          <p:cNvSpPr txBox="1"/>
          <p:nvPr/>
        </p:nvSpPr>
        <p:spPr>
          <a:xfrm>
            <a:off x="3632200" y="1993900"/>
            <a:ext cx="2057400" cy="1778000"/>
          </a:xfrm>
          <a:prstGeom prst="rect">
            <a:avLst/>
          </a:prstGeom>
          <a:noFill/>
        </p:spPr>
        <p:txBody>
          <a:bodyPr wrap="square" rtlCol="1">
            <a:spAutoFit/>
          </a:bodyPr>
          <a:lstStyle/>
          <a:p>
            <a:endParaRPr lang="he-IL" dirty="0"/>
          </a:p>
        </p:txBody>
      </p:sp>
      <p:pic>
        <p:nvPicPr>
          <p:cNvPr id="17" name="תמונה 16" descr="תמונה שמכילה מריצה, תובלה, אדום&#10;&#10;התיאור נוצר באופן אוטומטי">
            <a:extLst>
              <a:ext uri="{FF2B5EF4-FFF2-40B4-BE49-F238E27FC236}">
                <a16:creationId xmlns:a16="http://schemas.microsoft.com/office/drawing/2014/main" id="{AFBC0FFA-3F17-41D6-B7CA-255DB2C3BA0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76250" y1="15333" x2="38333" y2="41083"/>
                        <a14:foregroundMark x1="38333" y1="41083" x2="23333" y2="75667"/>
                        <a14:foregroundMark x1="69667" y1="53583" x2="85833" y2="80833"/>
                      </a14:backgroundRemoval>
                    </a14:imgEffect>
                  </a14:imgLayer>
                </a14:imgProps>
              </a:ext>
              <a:ext uri="{28A0092B-C50C-407E-A947-70E740481C1C}">
                <a14:useLocalDpi xmlns:a14="http://schemas.microsoft.com/office/drawing/2010/main" val="0"/>
              </a:ext>
            </a:extLst>
          </a:blip>
          <a:stretch>
            <a:fillRect/>
          </a:stretch>
        </p:blipFill>
        <p:spPr>
          <a:xfrm>
            <a:off x="8333211" y="1425765"/>
            <a:ext cx="647700" cy="647700"/>
          </a:xfrm>
          <a:prstGeom prst="rect">
            <a:avLst/>
          </a:prstGeom>
        </p:spPr>
      </p:pic>
      <p:pic>
        <p:nvPicPr>
          <p:cNvPr id="27" name="תמונה 26" descr="תמונה שמכילה טקסט, שמים, חוץ, שלט&#10;&#10;התיאור נוצר באופן אוטומטי">
            <a:extLst>
              <a:ext uri="{FF2B5EF4-FFF2-40B4-BE49-F238E27FC236}">
                <a16:creationId xmlns:a16="http://schemas.microsoft.com/office/drawing/2014/main" id="{4905FE1F-AFF6-4672-AF80-04849B9B8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964661" cy="5143500"/>
          </a:xfrm>
          <a:prstGeom prst="rect">
            <a:avLst/>
          </a:prstGeom>
        </p:spPr>
      </p:pic>
      <p:pic>
        <p:nvPicPr>
          <p:cNvPr id="28" name="תמונה 27" descr="תמונה שמכילה מריצה, תובלה, אדום&#10;&#10;התיאור נוצר באופן אוטומטי">
            <a:extLst>
              <a:ext uri="{FF2B5EF4-FFF2-40B4-BE49-F238E27FC236}">
                <a16:creationId xmlns:a16="http://schemas.microsoft.com/office/drawing/2014/main" id="{EC165301-6EFB-4CD5-A2DA-BF4243CF668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76250" y1="15333" x2="38333" y2="41083"/>
                        <a14:foregroundMark x1="38333" y1="41083" x2="23333" y2="75667"/>
                        <a14:foregroundMark x1="69667" y1="53583" x2="85833" y2="80833"/>
                      </a14:backgroundRemoval>
                    </a14:imgEffect>
                  </a14:imgLayer>
                </a14:imgProps>
              </a:ext>
              <a:ext uri="{28A0092B-C50C-407E-A947-70E740481C1C}">
                <a14:useLocalDpi xmlns:a14="http://schemas.microsoft.com/office/drawing/2010/main" val="0"/>
              </a:ext>
            </a:extLst>
          </a:blip>
          <a:stretch>
            <a:fillRect/>
          </a:stretch>
        </p:blipFill>
        <p:spPr>
          <a:xfrm>
            <a:off x="8333211" y="2142748"/>
            <a:ext cx="647700" cy="647700"/>
          </a:xfrm>
          <a:prstGeom prst="rect">
            <a:avLst/>
          </a:prstGeom>
        </p:spPr>
      </p:pic>
      <p:pic>
        <p:nvPicPr>
          <p:cNvPr id="30" name="תמונה 29" descr="תמונה שמכילה מריצה, תובלה, אדום&#10;&#10;התיאור נוצר באופן אוטומטי">
            <a:extLst>
              <a:ext uri="{FF2B5EF4-FFF2-40B4-BE49-F238E27FC236}">
                <a16:creationId xmlns:a16="http://schemas.microsoft.com/office/drawing/2014/main" id="{B9571832-21B1-4D76-8A0F-BAEA02E969FC}"/>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76250" y1="15333" x2="38333" y2="41083"/>
                        <a14:foregroundMark x1="38333" y1="41083" x2="23333" y2="75667"/>
                        <a14:foregroundMark x1="69667" y1="53583" x2="85833" y2="80833"/>
                      </a14:backgroundRemoval>
                    </a14:imgEffect>
                  </a14:imgLayer>
                </a14:imgProps>
              </a:ext>
              <a:ext uri="{28A0092B-C50C-407E-A947-70E740481C1C}">
                <a14:useLocalDpi xmlns:a14="http://schemas.microsoft.com/office/drawing/2010/main" val="0"/>
              </a:ext>
            </a:extLst>
          </a:blip>
          <a:stretch>
            <a:fillRect/>
          </a:stretch>
        </p:blipFill>
        <p:spPr>
          <a:xfrm>
            <a:off x="8333211" y="2920904"/>
            <a:ext cx="647700" cy="647700"/>
          </a:xfrm>
          <a:prstGeom prst="rect">
            <a:avLst/>
          </a:prstGeom>
        </p:spPr>
      </p:pic>
      <p:pic>
        <p:nvPicPr>
          <p:cNvPr id="31" name="תמונה 30" descr="תמונה שמכילה מריצה, תובלה, אדום&#10;&#10;התיאור נוצר באופן אוטומטי">
            <a:extLst>
              <a:ext uri="{FF2B5EF4-FFF2-40B4-BE49-F238E27FC236}">
                <a16:creationId xmlns:a16="http://schemas.microsoft.com/office/drawing/2014/main" id="{E3BD44D7-70C9-4A86-BD50-CAA7B4BD207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76250" y1="15333" x2="38333" y2="41083"/>
                        <a14:foregroundMark x1="38333" y1="41083" x2="23333" y2="75667"/>
                        <a14:foregroundMark x1="69667" y1="53583" x2="85833" y2="80833"/>
                      </a14:backgroundRemoval>
                    </a14:imgEffect>
                  </a14:imgLayer>
                </a14:imgProps>
              </a:ext>
              <a:ext uri="{28A0092B-C50C-407E-A947-70E740481C1C}">
                <a14:useLocalDpi xmlns:a14="http://schemas.microsoft.com/office/drawing/2010/main" val="0"/>
              </a:ext>
            </a:extLst>
          </a:blip>
          <a:stretch>
            <a:fillRect/>
          </a:stretch>
        </p:blipFill>
        <p:spPr>
          <a:xfrm>
            <a:off x="8339561" y="3662054"/>
            <a:ext cx="647700" cy="647700"/>
          </a:xfrm>
          <a:prstGeom prst="rect">
            <a:avLst/>
          </a:prstGeom>
        </p:spPr>
      </p:pic>
      <p:sp>
        <p:nvSpPr>
          <p:cNvPr id="32" name="תיבת טקסט 31">
            <a:extLst>
              <a:ext uri="{FF2B5EF4-FFF2-40B4-BE49-F238E27FC236}">
                <a16:creationId xmlns:a16="http://schemas.microsoft.com/office/drawing/2014/main" id="{E9F8C7CF-EA69-4839-930E-3DC03069AACE}"/>
              </a:ext>
            </a:extLst>
          </p:cNvPr>
          <p:cNvSpPr txBox="1"/>
          <p:nvPr/>
        </p:nvSpPr>
        <p:spPr>
          <a:xfrm>
            <a:off x="6923511" y="1525032"/>
            <a:ext cx="1263650" cy="461665"/>
          </a:xfrm>
          <a:prstGeom prst="rect">
            <a:avLst/>
          </a:prstGeom>
          <a:noFill/>
        </p:spPr>
        <p:txBody>
          <a:bodyPr wrap="square" rtlCol="1">
            <a:spAutoFit/>
          </a:bodyPr>
          <a:lstStyle/>
          <a:p>
            <a:pPr algn="r"/>
            <a:r>
              <a:rPr lang="he-IL" sz="2400" b="1" dirty="0">
                <a:solidFill>
                  <a:schemeClr val="bg1"/>
                </a:solidFill>
                <a:latin typeface="Aharoni" panose="02010803020104030203" pitchFamily="2" charset="-79"/>
                <a:cs typeface="Aharoni" panose="02010803020104030203" pitchFamily="2" charset="-79"/>
              </a:rPr>
              <a:t>על </a:t>
            </a:r>
            <a:r>
              <a:rPr lang="he-IL" sz="2400" b="1" dirty="0" err="1">
                <a:solidFill>
                  <a:schemeClr val="bg1"/>
                </a:solidFill>
                <a:latin typeface="Aharoni" panose="02010803020104030203" pitchFamily="2" charset="-79"/>
                <a:cs typeface="Aharoni" panose="02010803020104030203" pitchFamily="2" charset="-79"/>
              </a:rPr>
              <a:t>יוחננוף</a:t>
            </a:r>
            <a:endParaRPr lang="he-IL" sz="2400" b="1" dirty="0">
              <a:solidFill>
                <a:schemeClr val="bg1"/>
              </a:solidFill>
              <a:latin typeface="Aharoni" panose="02010803020104030203" pitchFamily="2" charset="-79"/>
              <a:cs typeface="Aharoni" panose="02010803020104030203" pitchFamily="2" charset="-79"/>
            </a:endParaRPr>
          </a:p>
        </p:txBody>
      </p:sp>
      <p:sp>
        <p:nvSpPr>
          <p:cNvPr id="33" name="תיבת טקסט 32">
            <a:extLst>
              <a:ext uri="{FF2B5EF4-FFF2-40B4-BE49-F238E27FC236}">
                <a16:creationId xmlns:a16="http://schemas.microsoft.com/office/drawing/2014/main" id="{332267CC-7F33-44B5-932A-AF32CAFCCAB6}"/>
              </a:ext>
            </a:extLst>
          </p:cNvPr>
          <p:cNvSpPr txBox="1"/>
          <p:nvPr/>
        </p:nvSpPr>
        <p:spPr>
          <a:xfrm>
            <a:off x="6203950" y="2241550"/>
            <a:ext cx="1983211" cy="461665"/>
          </a:xfrm>
          <a:prstGeom prst="rect">
            <a:avLst/>
          </a:prstGeom>
          <a:noFill/>
        </p:spPr>
        <p:txBody>
          <a:bodyPr wrap="square" rtlCol="1">
            <a:spAutoFit/>
          </a:bodyPr>
          <a:lstStyle/>
          <a:p>
            <a:pPr algn="r"/>
            <a:r>
              <a:rPr lang="he-IL" sz="2400" b="1" dirty="0">
                <a:solidFill>
                  <a:schemeClr val="bg1"/>
                </a:solidFill>
                <a:latin typeface="Aharoni" panose="02010803020104030203" pitchFamily="2" charset="-79"/>
                <a:cs typeface="Aharoni" panose="02010803020104030203" pitchFamily="2" charset="-79"/>
              </a:rPr>
              <a:t>תיאור </a:t>
            </a:r>
            <a:r>
              <a:rPr lang="he-IL" sz="2400" b="1" dirty="0" err="1">
                <a:solidFill>
                  <a:schemeClr val="bg1"/>
                </a:solidFill>
                <a:latin typeface="Aharoni" panose="02010803020104030203" pitchFamily="2" charset="-79"/>
                <a:cs typeface="Aharoni" panose="02010803020104030203" pitchFamily="2" charset="-79"/>
              </a:rPr>
              <a:t>הפרוייקט</a:t>
            </a:r>
            <a:endParaRPr lang="he-IL" sz="2400" b="1" dirty="0">
              <a:solidFill>
                <a:schemeClr val="bg1"/>
              </a:solidFill>
              <a:latin typeface="Aharoni" panose="02010803020104030203" pitchFamily="2" charset="-79"/>
              <a:cs typeface="Aharoni" panose="02010803020104030203" pitchFamily="2" charset="-79"/>
            </a:endParaRPr>
          </a:p>
        </p:txBody>
      </p:sp>
      <p:sp>
        <p:nvSpPr>
          <p:cNvPr id="34" name="תיבת טקסט 33">
            <a:extLst>
              <a:ext uri="{FF2B5EF4-FFF2-40B4-BE49-F238E27FC236}">
                <a16:creationId xmlns:a16="http://schemas.microsoft.com/office/drawing/2014/main" id="{35716F8F-7C57-46FB-9E68-61F946F33864}"/>
              </a:ext>
            </a:extLst>
          </p:cNvPr>
          <p:cNvSpPr txBox="1"/>
          <p:nvPr/>
        </p:nvSpPr>
        <p:spPr>
          <a:xfrm>
            <a:off x="6057900" y="3013921"/>
            <a:ext cx="2129261" cy="461665"/>
          </a:xfrm>
          <a:prstGeom prst="rect">
            <a:avLst/>
          </a:prstGeom>
          <a:noFill/>
        </p:spPr>
        <p:txBody>
          <a:bodyPr wrap="square" rtlCol="1">
            <a:spAutoFit/>
          </a:bodyPr>
          <a:lstStyle/>
          <a:p>
            <a:pPr algn="r"/>
            <a:r>
              <a:rPr lang="he-IL" sz="2400" b="1" dirty="0">
                <a:solidFill>
                  <a:schemeClr val="bg1"/>
                </a:solidFill>
                <a:latin typeface="Aharoni" panose="02010803020104030203" pitchFamily="2" charset="-79"/>
                <a:cs typeface="Aharoni" panose="02010803020104030203" pitchFamily="2" charset="-79"/>
              </a:rPr>
              <a:t>סטטיסטיקות</a:t>
            </a:r>
          </a:p>
        </p:txBody>
      </p:sp>
      <p:sp>
        <p:nvSpPr>
          <p:cNvPr id="35" name="תיבת טקסט 34">
            <a:extLst>
              <a:ext uri="{FF2B5EF4-FFF2-40B4-BE49-F238E27FC236}">
                <a16:creationId xmlns:a16="http://schemas.microsoft.com/office/drawing/2014/main" id="{7575A39D-EB92-4185-8215-943F4371897E}"/>
              </a:ext>
            </a:extLst>
          </p:cNvPr>
          <p:cNvSpPr txBox="1"/>
          <p:nvPr/>
        </p:nvSpPr>
        <p:spPr>
          <a:xfrm>
            <a:off x="6117061" y="3786292"/>
            <a:ext cx="2070100" cy="461665"/>
          </a:xfrm>
          <a:prstGeom prst="rect">
            <a:avLst/>
          </a:prstGeom>
          <a:noFill/>
        </p:spPr>
        <p:txBody>
          <a:bodyPr wrap="square" rtlCol="1">
            <a:spAutoFit/>
          </a:bodyPr>
          <a:lstStyle/>
          <a:p>
            <a:pPr algn="r"/>
            <a:r>
              <a:rPr lang="he-IL" sz="2400" b="1" dirty="0">
                <a:solidFill>
                  <a:schemeClr val="bg1"/>
                </a:solidFill>
                <a:latin typeface="Aharoni" panose="02010803020104030203" pitchFamily="2" charset="-79"/>
                <a:cs typeface="Aharoni" panose="02010803020104030203" pitchFamily="2" charset="-79"/>
              </a:rPr>
              <a:t>מסקנות והמלצות</a:t>
            </a:r>
          </a:p>
        </p:txBody>
      </p:sp>
    </p:spTree>
    <p:extLst>
      <p:ext uri="{BB962C8B-B14F-4D97-AF65-F5344CB8AC3E}">
        <p14:creationId xmlns:p14="http://schemas.microsoft.com/office/powerpoint/2010/main" val="4103309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4A82CB02-48F3-467A-8485-685D85E4A43B}"/>
              </a:ext>
            </a:extLst>
          </p:cNvPr>
          <p:cNvSpPr/>
          <p:nvPr/>
        </p:nvSpPr>
        <p:spPr>
          <a:xfrm>
            <a:off x="6035599" y="2003672"/>
            <a:ext cx="2765501" cy="923330"/>
          </a:xfrm>
          <a:prstGeom prst="rect">
            <a:avLst/>
          </a:prstGeom>
          <a:noFill/>
        </p:spPr>
        <p:txBody>
          <a:bodyPr wrap="none" lIns="91440" tIns="45720" rIns="91440" bIns="45720">
            <a:spAutoFit/>
          </a:bodyPr>
          <a:lstStyle/>
          <a:p>
            <a:pPr algn="ctr"/>
            <a:r>
              <a:rPr lang="he-IL" sz="5400" b="1" cap="none" spc="0" dirty="0">
                <a:ln/>
                <a:solidFill>
                  <a:schemeClr val="accent6">
                    <a:lumMod val="20000"/>
                    <a:lumOff val="80000"/>
                  </a:schemeClr>
                </a:solidFill>
                <a:effectLst>
                  <a:outerShdw blurRad="38100" dist="19050" dir="2700000" algn="tl" rotWithShape="0">
                    <a:schemeClr val="dk1">
                      <a:lumMod val="50000"/>
                      <a:alpha val="40000"/>
                    </a:schemeClr>
                  </a:outerShdw>
                </a:effectLst>
                <a:cs typeface="+mj-cs"/>
              </a:rPr>
              <a:t>על </a:t>
            </a:r>
            <a:r>
              <a:rPr lang="he-IL" sz="5400" b="1" dirty="0" err="1">
                <a:ln/>
                <a:solidFill>
                  <a:schemeClr val="accent6">
                    <a:lumMod val="20000"/>
                    <a:lumOff val="80000"/>
                  </a:schemeClr>
                </a:solidFill>
                <a:effectLst>
                  <a:outerShdw blurRad="38100" dist="19050" dir="2700000" algn="tl" rotWithShape="0">
                    <a:schemeClr val="dk1">
                      <a:lumMod val="50000"/>
                      <a:alpha val="40000"/>
                    </a:schemeClr>
                  </a:outerShdw>
                </a:effectLst>
                <a:cs typeface="+mj-cs"/>
              </a:rPr>
              <a:t>יוחננוף</a:t>
            </a:r>
            <a:endParaRPr lang="he-IL" sz="5400" b="1" dirty="0">
              <a:ln/>
              <a:solidFill>
                <a:schemeClr val="accent6">
                  <a:lumMod val="20000"/>
                  <a:lumOff val="80000"/>
                </a:schemeClr>
              </a:solidFill>
              <a:effectLst>
                <a:outerShdw blurRad="38100" dist="19050" dir="2700000" algn="tl" rotWithShape="0">
                  <a:schemeClr val="dk1">
                    <a:lumMod val="50000"/>
                    <a:alpha val="40000"/>
                  </a:schemeClr>
                </a:outerShdw>
              </a:effectLst>
              <a:cs typeface="+mj-cs"/>
            </a:endParaRPr>
          </a:p>
        </p:txBody>
      </p:sp>
      <p:graphicFrame>
        <p:nvGraphicFramePr>
          <p:cNvPr id="11" name="דיאגרמה 10">
            <a:extLst>
              <a:ext uri="{FF2B5EF4-FFF2-40B4-BE49-F238E27FC236}">
                <a16:creationId xmlns:a16="http://schemas.microsoft.com/office/drawing/2014/main" id="{5EB58AF9-56F8-4289-A872-AF642195EAB4}"/>
              </a:ext>
            </a:extLst>
          </p:cNvPr>
          <p:cNvGraphicFramePr/>
          <p:nvPr>
            <p:extLst>
              <p:ext uri="{D42A27DB-BD31-4B8C-83A1-F6EECF244321}">
                <p14:modId xmlns:p14="http://schemas.microsoft.com/office/powerpoint/2010/main" val="2555871089"/>
              </p:ext>
            </p:extLst>
          </p:nvPr>
        </p:nvGraphicFramePr>
        <p:xfrm>
          <a:off x="646394" y="1549400"/>
          <a:ext cx="5239828" cy="3549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תמונה 15" descr="תמונה שמכילה טקסט, חליפה, איש, עמידה&#10;&#10;התיאור נוצר באופן אוטומטי">
            <a:extLst>
              <a:ext uri="{FF2B5EF4-FFF2-40B4-BE49-F238E27FC236}">
                <a16:creationId xmlns:a16="http://schemas.microsoft.com/office/drawing/2014/main" id="{5E017F40-2A27-4566-9309-318AC43870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75337" y="2927002"/>
            <a:ext cx="2486025" cy="1838325"/>
          </a:xfrm>
          <a:prstGeom prst="rect">
            <a:avLst/>
          </a:prstGeom>
        </p:spPr>
      </p:pic>
      <p:pic>
        <p:nvPicPr>
          <p:cNvPr id="3" name="תמונה 2">
            <a:extLst>
              <a:ext uri="{FF2B5EF4-FFF2-40B4-BE49-F238E27FC236}">
                <a16:creationId xmlns:a16="http://schemas.microsoft.com/office/drawing/2014/main" id="{917724A8-A5FF-47DB-8EF2-427E165F55BF}"/>
              </a:ext>
            </a:extLst>
          </p:cNvPr>
          <p:cNvPicPr>
            <a:picLocks noChangeAspect="1"/>
          </p:cNvPicPr>
          <p:nvPr/>
        </p:nvPicPr>
        <p:blipFill>
          <a:blip r:embed="rId9"/>
          <a:stretch>
            <a:fillRect/>
          </a:stretch>
        </p:blipFill>
        <p:spPr>
          <a:xfrm>
            <a:off x="0" y="0"/>
            <a:ext cx="9144000" cy="1504950"/>
          </a:xfrm>
          <a:prstGeom prst="rect">
            <a:avLst/>
          </a:prstGeom>
        </p:spPr>
      </p:pic>
    </p:spTree>
    <p:extLst>
      <p:ext uri="{BB962C8B-B14F-4D97-AF65-F5344CB8AC3E}">
        <p14:creationId xmlns:p14="http://schemas.microsoft.com/office/powerpoint/2010/main" val="10910069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C626E1F-173F-4404-927F-519141323DAA}"/>
              </a:ext>
            </a:extLst>
          </p:cNvPr>
          <p:cNvPicPr>
            <a:picLocks noChangeAspect="1"/>
          </p:cNvPicPr>
          <p:nvPr/>
        </p:nvPicPr>
        <p:blipFill>
          <a:blip r:embed="rId2">
            <a:alphaModFix/>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0" y="0"/>
            <a:ext cx="9144000" cy="5143500"/>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400955682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דיאגרמה 1">
            <a:extLst>
              <a:ext uri="{FF2B5EF4-FFF2-40B4-BE49-F238E27FC236}">
                <a16:creationId xmlns:a16="http://schemas.microsoft.com/office/drawing/2014/main" id="{D3064D84-85C3-4767-B052-60B9DEA7CB25}"/>
              </a:ext>
            </a:extLst>
          </p:cNvPr>
          <p:cNvGraphicFramePr/>
          <p:nvPr>
            <p:extLst>
              <p:ext uri="{D42A27DB-BD31-4B8C-83A1-F6EECF244321}">
                <p14:modId xmlns:p14="http://schemas.microsoft.com/office/powerpoint/2010/main" val="594473774"/>
              </p:ext>
            </p:extLst>
          </p:nvPr>
        </p:nvGraphicFramePr>
        <p:xfrm>
          <a:off x="1054100" y="431800"/>
          <a:ext cx="7277100" cy="4508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163387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דיאגרמה 6">
            <a:extLst>
              <a:ext uri="{FF2B5EF4-FFF2-40B4-BE49-F238E27FC236}">
                <a16:creationId xmlns:a16="http://schemas.microsoft.com/office/drawing/2014/main" id="{2D86A182-0B84-434F-8454-0D516AB7B835}"/>
              </a:ext>
            </a:extLst>
          </p:cNvPr>
          <p:cNvGraphicFramePr/>
          <p:nvPr>
            <p:extLst>
              <p:ext uri="{D42A27DB-BD31-4B8C-83A1-F6EECF244321}">
                <p14:modId xmlns:p14="http://schemas.microsoft.com/office/powerpoint/2010/main" val="1333783700"/>
              </p:ext>
            </p:extLst>
          </p:nvPr>
        </p:nvGraphicFramePr>
        <p:xfrm>
          <a:off x="920750" y="50800"/>
          <a:ext cx="7740650" cy="50926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תמונה 8">
            <a:extLst>
              <a:ext uri="{FF2B5EF4-FFF2-40B4-BE49-F238E27FC236}">
                <a16:creationId xmlns:a16="http://schemas.microsoft.com/office/drawing/2014/main" id="{050E779A-DB5E-48E6-A499-C531654476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4751" y="3618852"/>
            <a:ext cx="2789249" cy="1524648"/>
          </a:xfrm>
          <a:prstGeom prst="rect">
            <a:avLst/>
          </a:prstGeom>
        </p:spPr>
      </p:pic>
      <p:pic>
        <p:nvPicPr>
          <p:cNvPr id="13" name="גרפיקה 12" descr="משקפת">
            <a:extLst>
              <a:ext uri="{FF2B5EF4-FFF2-40B4-BE49-F238E27FC236}">
                <a16:creationId xmlns:a16="http://schemas.microsoft.com/office/drawing/2014/main" id="{445FB71B-97DE-4D08-BFCF-AF5C64AC022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867557">
            <a:off x="5070315" y="3143601"/>
            <a:ext cx="832170" cy="832170"/>
          </a:xfrm>
          <a:prstGeom prst="rect">
            <a:avLst/>
          </a:prstGeom>
          <a:effectLst>
            <a:glow rad="139700">
              <a:schemeClr val="accent3">
                <a:satMod val="175000"/>
                <a:alpha val="40000"/>
              </a:schemeClr>
            </a:glow>
          </a:effectLst>
          <a:scene3d>
            <a:camera prst="orthographicFront"/>
            <a:lightRig rig="threePt" dir="t"/>
          </a:scene3d>
          <a:sp3d>
            <a:bevelT w="165100" prst="coolSlant"/>
          </a:sp3d>
        </p:spPr>
      </p:pic>
      <p:pic>
        <p:nvPicPr>
          <p:cNvPr id="15" name="גרפיקה 14" descr="רשימת פעולות לביצוע מימין לשמאל">
            <a:extLst>
              <a:ext uri="{FF2B5EF4-FFF2-40B4-BE49-F238E27FC236}">
                <a16:creationId xmlns:a16="http://schemas.microsoft.com/office/drawing/2014/main" id="{3E18231F-47BE-426E-8375-1093B60A54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29200" y="4077035"/>
            <a:ext cx="914400" cy="914400"/>
          </a:xfrm>
          <a:prstGeom prst="rect">
            <a:avLst/>
          </a:prstGeom>
          <a:scene3d>
            <a:camera prst="perspectiveHeroicExtremeRightFacing"/>
            <a:lightRig rig="threePt" dir="t"/>
          </a:scene3d>
        </p:spPr>
      </p:pic>
      <p:sp>
        <p:nvSpPr>
          <p:cNvPr id="16" name="מלבן 15">
            <a:extLst>
              <a:ext uri="{FF2B5EF4-FFF2-40B4-BE49-F238E27FC236}">
                <a16:creationId xmlns:a16="http://schemas.microsoft.com/office/drawing/2014/main" id="{8A72A906-6735-426C-9175-AFF513EAB24F}"/>
              </a:ext>
            </a:extLst>
          </p:cNvPr>
          <p:cNvSpPr/>
          <p:nvPr/>
        </p:nvSpPr>
        <p:spPr>
          <a:xfrm>
            <a:off x="4676409" y="217785"/>
            <a:ext cx="4147289" cy="923330"/>
          </a:xfrm>
          <a:prstGeom prst="rect">
            <a:avLst/>
          </a:prstGeom>
          <a:noFill/>
        </p:spPr>
        <p:txBody>
          <a:bodyPr wrap="square" lIns="91440" tIns="45720" rIns="91440" bIns="45720">
            <a:spAutoFit/>
          </a:bodyPr>
          <a:lstStyle/>
          <a:p>
            <a:pPr algn="ctr"/>
            <a:r>
              <a:rPr lang="he-IL" sz="5400" b="1" dirty="0">
                <a:ln w="12700">
                  <a:solidFill>
                    <a:schemeClr val="tx2">
                      <a:lumMod val="75000"/>
                    </a:schemeClr>
                  </a:solidFill>
                  <a:prstDash val="solid"/>
                </a:ln>
                <a:solidFill>
                  <a:schemeClr val="bg1">
                    <a:lumMod val="85000"/>
                  </a:schemeClr>
                </a:solidFill>
                <a:effectLst>
                  <a:outerShdw dist="38100" dir="2640000" algn="bl" rotWithShape="0">
                    <a:schemeClr val="tx2">
                      <a:lumMod val="75000"/>
                    </a:schemeClr>
                  </a:outerShdw>
                </a:effectLst>
                <a:cs typeface="+mj-cs"/>
              </a:rPr>
              <a:t>תיאור</a:t>
            </a:r>
            <a:r>
              <a:rPr lang="he-IL" sz="5400" b="1" cap="none" spc="0" dirty="0">
                <a:ln w="12700">
                  <a:solidFill>
                    <a:schemeClr val="tx2">
                      <a:lumMod val="75000"/>
                    </a:schemeClr>
                  </a:solidFill>
                  <a:prstDash val="solid"/>
                </a:ln>
                <a:solidFill>
                  <a:schemeClr val="bg1">
                    <a:lumMod val="85000"/>
                  </a:schemeClr>
                </a:solidFill>
                <a:effectLst>
                  <a:outerShdw dist="38100" dir="2640000" algn="bl" rotWithShape="0">
                    <a:schemeClr val="tx2">
                      <a:lumMod val="75000"/>
                    </a:schemeClr>
                  </a:outerShdw>
                </a:effectLst>
                <a:cs typeface="+mj-cs"/>
              </a:rPr>
              <a:t> </a:t>
            </a:r>
            <a:r>
              <a:rPr lang="he-IL" sz="5400" b="1" cap="none" spc="0" dirty="0" err="1">
                <a:ln w="12700">
                  <a:solidFill>
                    <a:schemeClr val="tx2">
                      <a:lumMod val="75000"/>
                    </a:schemeClr>
                  </a:solidFill>
                  <a:prstDash val="solid"/>
                </a:ln>
                <a:solidFill>
                  <a:schemeClr val="bg1">
                    <a:lumMod val="85000"/>
                  </a:schemeClr>
                </a:solidFill>
                <a:effectLst>
                  <a:outerShdw dist="38100" dir="2640000" algn="bl" rotWithShape="0">
                    <a:schemeClr val="tx2">
                      <a:lumMod val="75000"/>
                    </a:schemeClr>
                  </a:outerShdw>
                </a:effectLst>
                <a:cs typeface="+mj-cs"/>
              </a:rPr>
              <a:t>הפרוייקט</a:t>
            </a:r>
            <a:endParaRPr lang="he-IL" sz="5400" b="1" cap="none" spc="0" dirty="0">
              <a:ln w="12700">
                <a:solidFill>
                  <a:schemeClr val="tx2">
                    <a:lumMod val="75000"/>
                  </a:schemeClr>
                </a:solidFill>
                <a:prstDash val="solid"/>
              </a:ln>
              <a:solidFill>
                <a:schemeClr val="bg1">
                  <a:lumMod val="85000"/>
                </a:schemeClr>
              </a:solidFill>
              <a:effectLst>
                <a:outerShdw dist="38100" dir="2640000" algn="bl" rotWithShape="0">
                  <a:schemeClr val="tx2">
                    <a:lumMod val="75000"/>
                  </a:schemeClr>
                </a:outerShdw>
              </a:effectLst>
              <a:cs typeface="+mj-cs"/>
            </a:endParaRPr>
          </a:p>
        </p:txBody>
      </p:sp>
    </p:spTree>
    <p:extLst>
      <p:ext uri="{BB962C8B-B14F-4D97-AF65-F5344CB8AC3E}">
        <p14:creationId xmlns:p14="http://schemas.microsoft.com/office/powerpoint/2010/main" val="298281766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3CCB55A8-F742-4B0E-AC2C-0F0D46484D7F}"/>
              </a:ext>
            </a:extLst>
          </p:cNvPr>
          <p:cNvSpPr>
            <a:spLocks noGrp="1"/>
          </p:cNvSpPr>
          <p:nvPr>
            <p:ph idx="1"/>
          </p:nvPr>
        </p:nvSpPr>
        <p:spPr>
          <a:xfrm>
            <a:off x="2401426" y="934135"/>
            <a:ext cx="5065078" cy="1856623"/>
          </a:xfrm>
          <a:ln>
            <a:noFill/>
          </a:ln>
          <a:effectLst>
            <a:outerShdw blurRad="184150" dist="241300" dir="11520000" sx="110000" sy="110000" algn="ctr">
              <a:srgbClr val="000000">
                <a:alpha val="18000"/>
              </a:srgbClr>
            </a:outerShdw>
          </a:effectLst>
          <a:scene3d>
            <a:camera prst="perspectiveRelaxed"/>
            <a:lightRig rig="flood" dir="t">
              <a:rot lat="0" lon="0" rev="13800000"/>
            </a:lightRig>
          </a:scene3d>
          <a:sp3d extrusionH="107950" prstMaterial="plastic">
            <a:bevelT w="82550" h="63500" prst="divot"/>
            <a:bevelB/>
          </a:sp3d>
        </p:spPr>
        <p:txBody>
          <a:bodyPr>
            <a:normAutofit lnSpcReduction="10000"/>
          </a:bodyPr>
          <a:lstStyle/>
          <a:p>
            <a:pPr marL="0" indent="0" algn="ctr">
              <a:buNone/>
            </a:pPr>
            <a:r>
              <a:rPr lang="he-IL" sz="2400" b="1" dirty="0">
                <a:ln w="6600">
                  <a:solidFill>
                    <a:schemeClr val="accent2"/>
                  </a:solidFill>
                  <a:prstDash val="solid"/>
                </a:ln>
                <a:solidFill>
                  <a:srgbClr val="FFFFFF"/>
                </a:solidFill>
                <a:effectLst>
                  <a:outerShdw dist="38100" dir="2700000" algn="tl" rotWithShape="0">
                    <a:schemeClr val="accent2"/>
                  </a:outerShdw>
                </a:effectLst>
                <a:ea typeface="Calibri" panose="020F0502020204030204" pitchFamily="34" charset="0"/>
                <a:cs typeface="Arial" panose="020B0604020202020204" pitchFamily="34" charset="0"/>
              </a:rPr>
              <a:t>בדיקת תקינות כל הפעולות שהאפליקציה מציעה ללקוחות כמו: הזמנת קנייה, איתור סניפים, מימוש קופונים, צפייה במבצעים והצגת מוצרים בווריאציות שונות. </a:t>
            </a:r>
            <a:endParaRPr lang="en-US" sz="2400" b="1" u="sng" dirty="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Calibri" panose="020F0502020204030204" pitchFamily="34" charset="0"/>
            </a:endParaRPr>
          </a:p>
          <a:p>
            <a:pPr marL="0" indent="0" algn="r">
              <a:buNone/>
            </a:pPr>
            <a:endParaRPr lang="he-IL" sz="1600" b="1" dirty="0">
              <a:ln w="6600">
                <a:solidFill>
                  <a:schemeClr val="accent2"/>
                </a:solidFill>
                <a:prstDash val="solid"/>
              </a:ln>
              <a:solidFill>
                <a:srgbClr val="FFFFFF"/>
              </a:solidFill>
              <a:effectLst>
                <a:outerShdw dist="38100" dir="2700000" algn="tl" rotWithShape="0">
                  <a:schemeClr val="accent2"/>
                </a:outerShdw>
              </a:effectLst>
            </a:endParaRPr>
          </a:p>
        </p:txBody>
      </p:sp>
      <p:graphicFrame>
        <p:nvGraphicFramePr>
          <p:cNvPr id="6" name="דיאגרמה 5">
            <a:extLst>
              <a:ext uri="{FF2B5EF4-FFF2-40B4-BE49-F238E27FC236}">
                <a16:creationId xmlns:a16="http://schemas.microsoft.com/office/drawing/2014/main" id="{1736AEAA-8452-4828-B3D2-23CB4B51C575}"/>
              </a:ext>
            </a:extLst>
          </p:cNvPr>
          <p:cNvGraphicFramePr/>
          <p:nvPr>
            <p:extLst>
              <p:ext uri="{D42A27DB-BD31-4B8C-83A1-F6EECF244321}">
                <p14:modId xmlns:p14="http://schemas.microsoft.com/office/powerpoint/2010/main" val="215195650"/>
              </p:ext>
            </p:extLst>
          </p:nvPr>
        </p:nvGraphicFramePr>
        <p:xfrm>
          <a:off x="2152923" y="2254250"/>
          <a:ext cx="6394177" cy="3237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מלבן 8">
            <a:extLst>
              <a:ext uri="{FF2B5EF4-FFF2-40B4-BE49-F238E27FC236}">
                <a16:creationId xmlns:a16="http://schemas.microsoft.com/office/drawing/2014/main" id="{306F6263-BB17-4E9E-8C92-3C6C13887E3B}"/>
              </a:ext>
            </a:extLst>
          </p:cNvPr>
          <p:cNvSpPr/>
          <p:nvPr/>
        </p:nvSpPr>
        <p:spPr>
          <a:xfrm>
            <a:off x="1962819" y="268129"/>
            <a:ext cx="5968302" cy="923330"/>
          </a:xfrm>
          <a:prstGeom prst="rect">
            <a:avLst/>
          </a:prstGeom>
          <a:noFill/>
        </p:spPr>
        <p:txBody>
          <a:bodyPr wrap="none" lIns="91440" tIns="45720" rIns="91440" bIns="45720">
            <a:spAutoFit/>
          </a:bodyPr>
          <a:lstStyle/>
          <a:p>
            <a:pPr algn="ctr"/>
            <a:r>
              <a:rPr lang="he-IL" sz="5400" b="1" cap="none" spc="50" dirty="0">
                <a:ln w="0"/>
                <a:solidFill>
                  <a:schemeClr val="bg2"/>
                </a:solidFill>
                <a:effectLst>
                  <a:innerShdw blurRad="63500" dist="50800" dir="13500000">
                    <a:srgbClr val="000000">
                      <a:alpha val="50000"/>
                    </a:srgbClr>
                  </a:innerShdw>
                </a:effectLst>
              </a:rPr>
              <a:t>בדיקות פונקציונליות</a:t>
            </a:r>
          </a:p>
        </p:txBody>
      </p:sp>
    </p:spTree>
    <p:extLst>
      <p:ext uri="{BB962C8B-B14F-4D97-AF65-F5344CB8AC3E}">
        <p14:creationId xmlns:p14="http://schemas.microsoft.com/office/powerpoint/2010/main" val="3913298485"/>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57AC9D4B-0B50-4A7D-88AB-E258D6B0A7C0}"/>
              </a:ext>
            </a:extLst>
          </p:cNvPr>
          <p:cNvSpPr/>
          <p:nvPr/>
        </p:nvSpPr>
        <p:spPr>
          <a:xfrm>
            <a:off x="2454668" y="226602"/>
            <a:ext cx="4948791" cy="923330"/>
          </a:xfrm>
          <a:prstGeom prst="rect">
            <a:avLst/>
          </a:prstGeom>
          <a:noFill/>
        </p:spPr>
        <p:txBody>
          <a:bodyPr wrap="none" lIns="91440" tIns="45720" rIns="91440" bIns="45720">
            <a:spAutoFit/>
          </a:bodyPr>
          <a:lstStyle/>
          <a:p>
            <a:pPr algn="ctr"/>
            <a:r>
              <a:rPr lang="he-IL" sz="5400" b="1" cap="none" spc="50" dirty="0">
                <a:ln w="0"/>
                <a:solidFill>
                  <a:schemeClr val="bg2"/>
                </a:solidFill>
                <a:effectLst>
                  <a:innerShdw blurRad="63500" dist="50800" dir="13500000">
                    <a:srgbClr val="000000">
                      <a:alpha val="50000"/>
                    </a:srgbClr>
                  </a:innerShdw>
                </a:effectLst>
              </a:rPr>
              <a:t>בדיקת שימושיות</a:t>
            </a:r>
          </a:p>
        </p:txBody>
      </p:sp>
      <p:graphicFrame>
        <p:nvGraphicFramePr>
          <p:cNvPr id="7" name="דיאגרמה 6">
            <a:extLst>
              <a:ext uri="{FF2B5EF4-FFF2-40B4-BE49-F238E27FC236}">
                <a16:creationId xmlns:a16="http://schemas.microsoft.com/office/drawing/2014/main" id="{99A9AA6C-1369-4D28-BA0D-058ACE4F2566}"/>
              </a:ext>
            </a:extLst>
          </p:cNvPr>
          <p:cNvGraphicFramePr/>
          <p:nvPr>
            <p:extLst>
              <p:ext uri="{D42A27DB-BD31-4B8C-83A1-F6EECF244321}">
                <p14:modId xmlns:p14="http://schemas.microsoft.com/office/powerpoint/2010/main" val="3258261926"/>
              </p:ext>
            </p:extLst>
          </p:nvPr>
        </p:nvGraphicFramePr>
        <p:xfrm>
          <a:off x="2231271" y="164739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תיבת טקסט 9">
            <a:extLst>
              <a:ext uri="{FF2B5EF4-FFF2-40B4-BE49-F238E27FC236}">
                <a16:creationId xmlns:a16="http://schemas.microsoft.com/office/drawing/2014/main" id="{00DABA34-F93E-4A71-A509-C3AF7AA5973B}"/>
              </a:ext>
            </a:extLst>
          </p:cNvPr>
          <p:cNvSpPr txBox="1"/>
          <p:nvPr/>
        </p:nvSpPr>
        <p:spPr>
          <a:xfrm>
            <a:off x="3106613" y="1231899"/>
            <a:ext cx="3672766" cy="830997"/>
          </a:xfrm>
          <a:prstGeom prst="rect">
            <a:avLst/>
          </a:prstGeom>
          <a:noFill/>
          <a:scene3d>
            <a:camera prst="perspectiveRelaxedModerately"/>
            <a:lightRig rig="threePt" dir="t"/>
          </a:scene3d>
        </p:spPr>
        <p:txBody>
          <a:bodyPr wrap="square" rtlCol="1">
            <a:spAutoFit/>
          </a:bodyPr>
          <a:lstStyle/>
          <a:p>
            <a:pPr algn="ctr" rtl="1"/>
            <a:r>
              <a:rPr lang="he-IL" sz="2400" b="1" dirty="0">
                <a:ln w="6600">
                  <a:solidFill>
                    <a:schemeClr val="accent2"/>
                  </a:solidFill>
                  <a:prstDash val="solid"/>
                </a:ln>
                <a:solidFill>
                  <a:srgbClr val="FFFFFF"/>
                </a:solidFill>
                <a:effectLst>
                  <a:outerShdw dist="38100" dir="2700000" algn="tl" rotWithShape="0">
                    <a:schemeClr val="accent2"/>
                  </a:outerShdw>
                </a:effectLst>
              </a:rPr>
              <a:t>חווית השימוש באפליקציה בפרמטרים שונים</a:t>
            </a:r>
          </a:p>
        </p:txBody>
      </p:sp>
    </p:spTree>
    <p:extLst>
      <p:ext uri="{BB962C8B-B14F-4D97-AF65-F5344CB8AC3E}">
        <p14:creationId xmlns:p14="http://schemas.microsoft.com/office/powerpoint/2010/main" val="184108158"/>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left" visibility="0" width="525" row="4">
    <wetp:webextensionref xmlns:r="http://schemas.openxmlformats.org/officeDocument/2006/relationships" r:id="rId1"/>
  </wetp:taskpane>
  <wetp:taskpane dockstate="left" visibility="0" width="525" row="5">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B7CB90B6-8CEA-47CE-B17C-ED8B47814557}">
  <we:reference id="wa200000113" version="1.0.0.0" store="he-IL" storeType="OMEX"/>
  <we:alternateReferences>
    <we:reference id="wa200000113" version="1.0.0.0" store="WA200000113"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D176208D-5CA0-45B2-AE7E-939D8A857111}">
  <we:reference id="wa104178141" version="4.3.3.0" store="he-IL" storeType="OMEX"/>
  <we:alternateReferences>
    <we:reference id="wa104178141" version="4.3.3.0"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548</Words>
  <Application>Microsoft Office PowerPoint</Application>
  <PresentationFormat>‫הצגה על המסך (16:9)</PresentationFormat>
  <Paragraphs>103</Paragraphs>
  <Slides>21</Slides>
  <Notes>2</Notes>
  <HiddenSlides>0</HiddenSlides>
  <MMClips>1</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21</vt:i4>
      </vt:variant>
    </vt:vector>
  </HeadingPairs>
  <TitlesOfParts>
    <vt:vector size="26" baseType="lpstr">
      <vt:lpstr>Aharoni</vt:lpstr>
      <vt:lpstr>Arial</vt:lpstr>
      <vt:lpstr>Calibri</vt:lpstr>
      <vt:lpstr>David</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2021-01-04T17:39:58Z</dcterms:created>
  <dcterms:modified xsi:type="dcterms:W3CDTF">2021-01-12T15:18:17Z</dcterms:modified>
</cp:coreProperties>
</file>